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83" r:id="rId5"/>
    <p:sldId id="257" r:id="rId6"/>
    <p:sldId id="273" r:id="rId7"/>
    <p:sldId id="258" r:id="rId8"/>
    <p:sldId id="274" r:id="rId9"/>
    <p:sldId id="275" r:id="rId10"/>
    <p:sldId id="277" r:id="rId11"/>
    <p:sldId id="259" r:id="rId12"/>
    <p:sldId id="276" r:id="rId13"/>
    <p:sldId id="260" r:id="rId14"/>
    <p:sldId id="268" r:id="rId15"/>
    <p:sldId id="261" r:id="rId16"/>
    <p:sldId id="281" r:id="rId17"/>
    <p:sldId id="265" r:id="rId18"/>
    <p:sldId id="278" r:id="rId19"/>
    <p:sldId id="279" r:id="rId20"/>
    <p:sldId id="280" r:id="rId21"/>
    <p:sldId id="284" r:id="rId22"/>
    <p:sldId id="285" r:id="rId23"/>
    <p:sldId id="262" r:id="rId24"/>
    <p:sldId id="271" r:id="rId25"/>
    <p:sldId id="266" r:id="rId26"/>
    <p:sldId id="267" r:id="rId27"/>
    <p:sldId id="269" r:id="rId28"/>
    <p:sldId id="270" r:id="rId2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26FBED-C424-5B7B-7EE9-D69BA70D05BE}" v="7212" dt="2025-01-29T09:46:38.917"/>
    <p1510:client id="{E866FA7D-B238-56D3-3291-39B0302256C3}" v="14" dt="2025-01-27T11:27:02.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Filippakopoulou" userId="S::mfilippa@ed.ac.uk::c41102f7-9e66-4ebc-be3b-006c63836a4b" providerId="AD" clId="Web-{E866FA7D-B238-56D3-3291-39B0302256C3}"/>
    <pc:docChg chg="modSld">
      <pc:chgData name="Maria Filippakopoulou" userId="S::mfilippa@ed.ac.uk::c41102f7-9e66-4ebc-be3b-006c63836a4b" providerId="AD" clId="Web-{E866FA7D-B238-56D3-3291-39B0302256C3}" dt="2025-01-27T11:27:02.166" v="12" actId="20577"/>
      <pc:docMkLst>
        <pc:docMk/>
      </pc:docMkLst>
      <pc:sldChg chg="modSp">
        <pc:chgData name="Maria Filippakopoulou" userId="S::mfilippa@ed.ac.uk::c41102f7-9e66-4ebc-be3b-006c63836a4b" providerId="AD" clId="Web-{E866FA7D-B238-56D3-3291-39B0302256C3}" dt="2025-01-27T11:24:14.129" v="0" actId="20577"/>
        <pc:sldMkLst>
          <pc:docMk/>
          <pc:sldMk cId="3629553369" sldId="265"/>
        </pc:sldMkLst>
        <pc:spChg chg="mod">
          <ac:chgData name="Maria Filippakopoulou" userId="S::mfilippa@ed.ac.uk::c41102f7-9e66-4ebc-be3b-006c63836a4b" providerId="AD" clId="Web-{E866FA7D-B238-56D3-3291-39B0302256C3}" dt="2025-01-27T11:24:14.129" v="0" actId="20577"/>
          <ac:spMkLst>
            <pc:docMk/>
            <pc:sldMk cId="3629553369" sldId="265"/>
            <ac:spMk id="2" creationId="{67C7220B-EC3B-E645-9B9E-43C2CBBAFCDE}"/>
          </ac:spMkLst>
        </pc:spChg>
      </pc:sldChg>
      <pc:sldChg chg="modSp">
        <pc:chgData name="Maria Filippakopoulou" userId="S::mfilippa@ed.ac.uk::c41102f7-9e66-4ebc-be3b-006c63836a4b" providerId="AD" clId="Web-{E866FA7D-B238-56D3-3291-39B0302256C3}" dt="2025-01-27T11:26:35.493" v="9" actId="20577"/>
        <pc:sldMkLst>
          <pc:docMk/>
          <pc:sldMk cId="2432584212" sldId="267"/>
        </pc:sldMkLst>
        <pc:spChg chg="mod">
          <ac:chgData name="Maria Filippakopoulou" userId="S::mfilippa@ed.ac.uk::c41102f7-9e66-4ebc-be3b-006c63836a4b" providerId="AD" clId="Web-{E866FA7D-B238-56D3-3291-39B0302256C3}" dt="2025-01-27T11:26:35.493" v="9" actId="20577"/>
          <ac:spMkLst>
            <pc:docMk/>
            <pc:sldMk cId="2432584212" sldId="267"/>
            <ac:spMk id="3" creationId="{4BE2EFA8-718B-4B4B-8A9C-E3093125DF11}"/>
          </ac:spMkLst>
        </pc:spChg>
      </pc:sldChg>
      <pc:sldChg chg="modSp">
        <pc:chgData name="Maria Filippakopoulou" userId="S::mfilippa@ed.ac.uk::c41102f7-9e66-4ebc-be3b-006c63836a4b" providerId="AD" clId="Web-{E866FA7D-B238-56D3-3291-39B0302256C3}" dt="2025-01-27T11:27:02.166" v="12" actId="20577"/>
        <pc:sldMkLst>
          <pc:docMk/>
          <pc:sldMk cId="3099383408" sldId="269"/>
        </pc:sldMkLst>
        <pc:spChg chg="mod">
          <ac:chgData name="Maria Filippakopoulou" userId="S::mfilippa@ed.ac.uk::c41102f7-9e66-4ebc-be3b-006c63836a4b" providerId="AD" clId="Web-{E866FA7D-B238-56D3-3291-39B0302256C3}" dt="2025-01-27T11:27:02.166" v="12" actId="20577"/>
          <ac:spMkLst>
            <pc:docMk/>
            <pc:sldMk cId="3099383408" sldId="269"/>
            <ac:spMk id="3" creationId="{4BE2EFA8-718B-4B4B-8A9C-E3093125DF11}"/>
          </ac:spMkLst>
        </pc:spChg>
      </pc:sldChg>
    </pc:docChg>
  </pc:docChgLst>
  <pc:docChgLst>
    <pc:chgData name="Maria Filippakopoulou" userId="S::mfilippa@ed.ac.uk::c41102f7-9e66-4ebc-be3b-006c63836a4b" providerId="AD" clId="Web-{8AD370CD-6D2E-7A4B-01ED-0CDC78E6F64D}"/>
    <pc:docChg chg="addSld delSld modSld">
      <pc:chgData name="Maria Filippakopoulou" userId="S::mfilippa@ed.ac.uk::c41102f7-9e66-4ebc-be3b-006c63836a4b" providerId="AD" clId="Web-{8AD370CD-6D2E-7A4B-01ED-0CDC78E6F64D}" dt="2025-01-24T16:40:04.369" v="13719" actId="20577"/>
      <pc:docMkLst>
        <pc:docMk/>
      </pc:docMkLst>
      <pc:sldChg chg="addSp delSp modSp del mod setBg modClrScheme chgLayout">
        <pc:chgData name="Maria Filippakopoulou" userId="S::mfilippa@ed.ac.uk::c41102f7-9e66-4ebc-be3b-006c63836a4b" providerId="AD" clId="Web-{8AD370CD-6D2E-7A4B-01ED-0CDC78E6F64D}" dt="2025-01-24T11:47:24.690" v="84"/>
        <pc:sldMkLst>
          <pc:docMk/>
          <pc:sldMk cId="109857222" sldId="256"/>
        </pc:sldMkLst>
        <pc:spChg chg="mod ord">
          <ac:chgData name="Maria Filippakopoulou" userId="S::mfilippa@ed.ac.uk::c41102f7-9e66-4ebc-be3b-006c63836a4b" providerId="AD" clId="Web-{8AD370CD-6D2E-7A4B-01ED-0CDC78E6F64D}" dt="2025-01-24T11:47:22.596" v="83" actId="20577"/>
          <ac:spMkLst>
            <pc:docMk/>
            <pc:sldMk cId="109857222" sldId="256"/>
            <ac:spMk id="2" creationId="{00000000-0000-0000-0000-000000000000}"/>
          </ac:spMkLst>
        </pc:spChg>
        <pc:spChg chg="del mod ord">
          <ac:chgData name="Maria Filippakopoulou" userId="S::mfilippa@ed.ac.uk::c41102f7-9e66-4ebc-be3b-006c63836a4b" providerId="AD" clId="Web-{8AD370CD-6D2E-7A4B-01ED-0CDC78E6F64D}" dt="2025-01-24T11:35:33.748" v="63"/>
          <ac:spMkLst>
            <pc:docMk/>
            <pc:sldMk cId="109857222" sldId="256"/>
            <ac:spMk id="3" creationId="{00000000-0000-0000-0000-000000000000}"/>
          </ac:spMkLst>
        </pc:spChg>
        <pc:spChg chg="add del">
          <ac:chgData name="Maria Filippakopoulou" userId="S::mfilippa@ed.ac.uk::c41102f7-9e66-4ebc-be3b-006c63836a4b" providerId="AD" clId="Web-{8AD370CD-6D2E-7A4B-01ED-0CDC78E6F64D}" dt="2025-01-24T11:21:17.795" v="18"/>
          <ac:spMkLst>
            <pc:docMk/>
            <pc:sldMk cId="109857222" sldId="256"/>
            <ac:spMk id="8" creationId="{1B15ED52-F352-441B-82BF-E0EA34836D08}"/>
          </ac:spMkLst>
        </pc:spChg>
        <pc:spChg chg="add del">
          <ac:chgData name="Maria Filippakopoulou" userId="S::mfilippa@ed.ac.uk::c41102f7-9e66-4ebc-be3b-006c63836a4b" providerId="AD" clId="Web-{8AD370CD-6D2E-7A4B-01ED-0CDC78E6F64D}" dt="2025-01-24T11:21:17.795" v="18"/>
          <ac:spMkLst>
            <pc:docMk/>
            <pc:sldMk cId="109857222" sldId="256"/>
            <ac:spMk id="10" creationId="{3B2E3793-BFE6-45A2-9B7B-E18844431C99}"/>
          </ac:spMkLst>
        </pc:spChg>
        <pc:spChg chg="add del">
          <ac:chgData name="Maria Filippakopoulou" userId="S::mfilippa@ed.ac.uk::c41102f7-9e66-4ebc-be3b-006c63836a4b" providerId="AD" clId="Web-{8AD370CD-6D2E-7A4B-01ED-0CDC78E6F64D}" dt="2025-01-24T11:21:17.795" v="18"/>
          <ac:spMkLst>
            <pc:docMk/>
            <pc:sldMk cId="109857222" sldId="256"/>
            <ac:spMk id="12" creationId="{BC4C4868-CB8F-4AF9-9CDB-8108F2C19B67}"/>
          </ac:spMkLst>
        </pc:spChg>
        <pc:spChg chg="add del">
          <ac:chgData name="Maria Filippakopoulou" userId="S::mfilippa@ed.ac.uk::c41102f7-9e66-4ebc-be3b-006c63836a4b" providerId="AD" clId="Web-{8AD370CD-6D2E-7A4B-01ED-0CDC78E6F64D}" dt="2025-01-24T11:21:17.795" v="18"/>
          <ac:spMkLst>
            <pc:docMk/>
            <pc:sldMk cId="109857222" sldId="256"/>
            <ac:spMk id="14" creationId="{375E0459-6403-40CD-989D-56A4407CA12E}"/>
          </ac:spMkLst>
        </pc:spChg>
        <pc:spChg chg="add del">
          <ac:chgData name="Maria Filippakopoulou" userId="S::mfilippa@ed.ac.uk::c41102f7-9e66-4ebc-be3b-006c63836a4b" providerId="AD" clId="Web-{8AD370CD-6D2E-7A4B-01ED-0CDC78E6F64D}" dt="2025-01-24T11:21:17.795" v="18"/>
          <ac:spMkLst>
            <pc:docMk/>
            <pc:sldMk cId="109857222" sldId="256"/>
            <ac:spMk id="16" creationId="{53E5B1A8-3AC9-4BD1-9BBC-78CA94F2D1BA}"/>
          </ac:spMkLst>
        </pc:spChg>
        <pc:spChg chg="add mod">
          <ac:chgData name="Maria Filippakopoulou" userId="S::mfilippa@ed.ac.uk::c41102f7-9e66-4ebc-be3b-006c63836a4b" providerId="AD" clId="Web-{8AD370CD-6D2E-7A4B-01ED-0CDC78E6F64D}" dt="2025-01-24T11:38:32.402" v="77" actId="20577"/>
          <ac:spMkLst>
            <pc:docMk/>
            <pc:sldMk cId="109857222" sldId="256"/>
            <ac:spMk id="20" creationId="{4CCB211C-2DA3-E7BA-BFCB-E0C5B590705A}"/>
          </ac:spMkLst>
        </pc:spChg>
        <pc:spChg chg="add del">
          <ac:chgData name="Maria Filippakopoulou" userId="S::mfilippa@ed.ac.uk::c41102f7-9e66-4ebc-be3b-006c63836a4b" providerId="AD" clId="Web-{8AD370CD-6D2E-7A4B-01ED-0CDC78E6F64D}" dt="2025-01-24T11:21:17.795" v="17"/>
          <ac:spMkLst>
            <pc:docMk/>
            <pc:sldMk cId="109857222" sldId="256"/>
            <ac:spMk id="21" creationId="{081EA652-8C6A-4E69-BEB9-170809474553}"/>
          </ac:spMkLst>
        </pc:spChg>
        <pc:spChg chg="add del">
          <ac:chgData name="Maria Filippakopoulou" userId="S::mfilippa@ed.ac.uk::c41102f7-9e66-4ebc-be3b-006c63836a4b" providerId="AD" clId="Web-{8AD370CD-6D2E-7A4B-01ED-0CDC78E6F64D}" dt="2025-01-24T11:21:17.795" v="17"/>
          <ac:spMkLst>
            <pc:docMk/>
            <pc:sldMk cId="109857222" sldId="256"/>
            <ac:spMk id="23" creationId="{5298780A-33B9-4EA2-8F67-DE68AD62841B}"/>
          </ac:spMkLst>
        </pc:spChg>
        <pc:spChg chg="add del">
          <ac:chgData name="Maria Filippakopoulou" userId="S::mfilippa@ed.ac.uk::c41102f7-9e66-4ebc-be3b-006c63836a4b" providerId="AD" clId="Web-{8AD370CD-6D2E-7A4B-01ED-0CDC78E6F64D}" dt="2025-01-24T11:21:17.795" v="17"/>
          <ac:spMkLst>
            <pc:docMk/>
            <pc:sldMk cId="109857222" sldId="256"/>
            <ac:spMk id="25" creationId="{7F488E8B-4E1E-4402-8935-D4E6C02615C7}"/>
          </ac:spMkLst>
        </pc:spChg>
        <pc:spChg chg="add del">
          <ac:chgData name="Maria Filippakopoulou" userId="S::mfilippa@ed.ac.uk::c41102f7-9e66-4ebc-be3b-006c63836a4b" providerId="AD" clId="Web-{8AD370CD-6D2E-7A4B-01ED-0CDC78E6F64D}" dt="2025-01-24T11:36:00.422" v="65"/>
          <ac:spMkLst>
            <pc:docMk/>
            <pc:sldMk cId="109857222" sldId="256"/>
            <ac:spMk id="27" creationId="{7F488E8B-4E1E-4402-8935-D4E6C02615C7}"/>
          </ac:spMkLst>
        </pc:spChg>
        <pc:spChg chg="add del">
          <ac:chgData name="Maria Filippakopoulou" userId="S::mfilippa@ed.ac.uk::c41102f7-9e66-4ebc-be3b-006c63836a4b" providerId="AD" clId="Web-{8AD370CD-6D2E-7A4B-01ED-0CDC78E6F64D}" dt="2025-01-24T11:36:00.422" v="65"/>
          <ac:spMkLst>
            <pc:docMk/>
            <pc:sldMk cId="109857222" sldId="256"/>
            <ac:spMk id="28" creationId="{081EA652-8C6A-4E69-BEB9-170809474553}"/>
          </ac:spMkLst>
        </pc:spChg>
        <pc:spChg chg="add del">
          <ac:chgData name="Maria Filippakopoulou" userId="S::mfilippa@ed.ac.uk::c41102f7-9e66-4ebc-be3b-006c63836a4b" providerId="AD" clId="Web-{8AD370CD-6D2E-7A4B-01ED-0CDC78E6F64D}" dt="2025-01-24T11:36:00.422" v="65"/>
          <ac:spMkLst>
            <pc:docMk/>
            <pc:sldMk cId="109857222" sldId="256"/>
            <ac:spMk id="30" creationId="{A4026A73-1F7F-49F2-B319-8CA3B3D53269}"/>
          </ac:spMkLst>
        </pc:spChg>
        <pc:spChg chg="del">
          <ac:chgData name="Maria Filippakopoulou" userId="S::mfilippa@ed.ac.uk::c41102f7-9e66-4ebc-be3b-006c63836a4b" providerId="AD" clId="Web-{8AD370CD-6D2E-7A4B-01ED-0CDC78E6F64D}" dt="2025-01-24T11:36:00.422" v="65"/>
          <ac:spMkLst>
            <pc:docMk/>
            <pc:sldMk cId="109857222" sldId="256"/>
            <ac:spMk id="31" creationId="{5298780A-33B9-4EA2-8F67-DE68AD62841B}"/>
          </ac:spMkLst>
        </pc:spChg>
        <pc:spChg chg="add">
          <ac:chgData name="Maria Filippakopoulou" userId="S::mfilippa@ed.ac.uk::c41102f7-9e66-4ebc-be3b-006c63836a4b" providerId="AD" clId="Web-{8AD370CD-6D2E-7A4B-01ED-0CDC78E6F64D}" dt="2025-01-24T11:36:00.422" v="65"/>
          <ac:spMkLst>
            <pc:docMk/>
            <pc:sldMk cId="109857222" sldId="256"/>
            <ac:spMk id="38" creationId="{12609869-9E80-471B-A487-A53288E0E791}"/>
          </ac:spMkLst>
        </pc:spChg>
        <pc:spChg chg="add">
          <ac:chgData name="Maria Filippakopoulou" userId="S::mfilippa@ed.ac.uk::c41102f7-9e66-4ebc-be3b-006c63836a4b" providerId="AD" clId="Web-{8AD370CD-6D2E-7A4B-01ED-0CDC78E6F64D}" dt="2025-01-24T11:36:00.422" v="65"/>
          <ac:spMkLst>
            <pc:docMk/>
            <pc:sldMk cId="109857222" sldId="256"/>
            <ac:spMk id="40" creationId="{7004738A-9D34-43E8-97D2-CA0EED4F8BE0}"/>
          </ac:spMkLst>
        </pc:spChg>
        <pc:spChg chg="add">
          <ac:chgData name="Maria Filippakopoulou" userId="S::mfilippa@ed.ac.uk::c41102f7-9e66-4ebc-be3b-006c63836a4b" providerId="AD" clId="Web-{8AD370CD-6D2E-7A4B-01ED-0CDC78E6F64D}" dt="2025-01-24T11:36:00.422" v="65"/>
          <ac:spMkLst>
            <pc:docMk/>
            <pc:sldMk cId="109857222" sldId="256"/>
            <ac:spMk id="42" creationId="{B8B8D07F-F13E-443E-BA68-2D26672D76B9}"/>
          </ac:spMkLst>
        </pc:spChg>
        <pc:spChg chg="add">
          <ac:chgData name="Maria Filippakopoulou" userId="S::mfilippa@ed.ac.uk::c41102f7-9e66-4ebc-be3b-006c63836a4b" providerId="AD" clId="Web-{8AD370CD-6D2E-7A4B-01ED-0CDC78E6F64D}" dt="2025-01-24T11:36:00.422" v="65"/>
          <ac:spMkLst>
            <pc:docMk/>
            <pc:sldMk cId="109857222" sldId="256"/>
            <ac:spMk id="44" creationId="{2813A4FA-24A5-41ED-A534-3807D1B2F344}"/>
          </ac:spMkLst>
        </pc:spChg>
        <pc:spChg chg="add">
          <ac:chgData name="Maria Filippakopoulou" userId="S::mfilippa@ed.ac.uk::c41102f7-9e66-4ebc-be3b-006c63836a4b" providerId="AD" clId="Web-{8AD370CD-6D2E-7A4B-01ED-0CDC78E6F64D}" dt="2025-01-24T11:36:00.422" v="65"/>
          <ac:spMkLst>
            <pc:docMk/>
            <pc:sldMk cId="109857222" sldId="256"/>
            <ac:spMk id="46" creationId="{C3944F27-CA70-4E84-A51A-E6BF89558979}"/>
          </ac:spMkLst>
        </pc:spChg>
        <pc:graphicFrameChg chg="add">
          <ac:chgData name="Maria Filippakopoulou" userId="S::mfilippa@ed.ac.uk::c41102f7-9e66-4ebc-be3b-006c63836a4b" providerId="AD" clId="Web-{8AD370CD-6D2E-7A4B-01ED-0CDC78E6F64D}" dt="2025-01-24T11:35:33.748" v="63"/>
          <ac:graphicFrameMkLst>
            <pc:docMk/>
            <pc:sldMk cId="109857222" sldId="256"/>
            <ac:graphicFrameMk id="33" creationId="{EC061B59-541C-13E0-17CB-CB21CDB6A4FD}"/>
          </ac:graphicFrameMkLst>
        </pc:graphicFrameChg>
        <pc:picChg chg="add mod">
          <ac:chgData name="Maria Filippakopoulou" userId="S::mfilippa@ed.ac.uk::c41102f7-9e66-4ebc-be3b-006c63836a4b" providerId="AD" clId="Web-{8AD370CD-6D2E-7A4B-01ED-0CDC78E6F64D}" dt="2025-01-24T11:35:38.170" v="64" actId="1076"/>
          <ac:picMkLst>
            <pc:docMk/>
            <pc:sldMk cId="109857222" sldId="256"/>
            <ac:picMk id="4" creationId="{C69F0F63-4489-4CE1-5620-EE473DEC8B94}"/>
          </ac:picMkLst>
        </pc:picChg>
      </pc:sldChg>
      <pc:sldChg chg="addSp delSp modSp new mod setBg">
        <pc:chgData name="Maria Filippakopoulou" userId="S::mfilippa@ed.ac.uk::c41102f7-9e66-4ebc-be3b-006c63836a4b" providerId="AD" clId="Web-{8AD370CD-6D2E-7A4B-01ED-0CDC78E6F64D}" dt="2025-01-24T15:42:28.619" v="11800" actId="20577"/>
        <pc:sldMkLst>
          <pc:docMk/>
          <pc:sldMk cId="1208379097" sldId="256"/>
        </pc:sldMkLst>
        <pc:spChg chg="mod">
          <ac:chgData name="Maria Filippakopoulou" userId="S::mfilippa@ed.ac.uk::c41102f7-9e66-4ebc-be3b-006c63836a4b" providerId="AD" clId="Web-{8AD370CD-6D2E-7A4B-01ED-0CDC78E6F64D}" dt="2025-01-24T15:42:28.619" v="11800" actId="20577"/>
          <ac:spMkLst>
            <pc:docMk/>
            <pc:sldMk cId="1208379097" sldId="256"/>
            <ac:spMk id="2" creationId="{A0B4FED3-DD14-E44F-3D16-FA525B6E71AB}"/>
          </ac:spMkLst>
        </pc:spChg>
        <pc:spChg chg="mod">
          <ac:chgData name="Maria Filippakopoulou" userId="S::mfilippa@ed.ac.uk::c41102f7-9e66-4ebc-be3b-006c63836a4b" providerId="AD" clId="Web-{8AD370CD-6D2E-7A4B-01ED-0CDC78E6F64D}" dt="2025-01-24T15:42:09.617" v="11798" actId="14100"/>
          <ac:spMkLst>
            <pc:docMk/>
            <pc:sldMk cId="1208379097" sldId="256"/>
            <ac:spMk id="3" creationId="{99AAA267-9532-2850-9BF6-DFFA15B25AAC}"/>
          </ac:spMkLst>
        </pc:spChg>
        <pc:spChg chg="add del">
          <ac:chgData name="Maria Filippakopoulou" userId="S::mfilippa@ed.ac.uk::c41102f7-9e66-4ebc-be3b-006c63836a4b" providerId="AD" clId="Web-{8AD370CD-6D2E-7A4B-01ED-0CDC78E6F64D}" dt="2025-01-24T11:49:12.261" v="115"/>
          <ac:spMkLst>
            <pc:docMk/>
            <pc:sldMk cId="1208379097" sldId="256"/>
            <ac:spMk id="4" creationId="{B4EA25F9-7613-CB81-ADAF-29E60A264D3D}"/>
          </ac:spMkLst>
        </pc:spChg>
        <pc:spChg chg="add del">
          <ac:chgData name="Maria Filippakopoulou" userId="S::mfilippa@ed.ac.uk::c41102f7-9e66-4ebc-be3b-006c63836a4b" providerId="AD" clId="Web-{8AD370CD-6D2E-7A4B-01ED-0CDC78E6F64D}" dt="2025-01-24T11:54:47.441" v="133"/>
          <ac:spMkLst>
            <pc:docMk/>
            <pc:sldMk cId="1208379097" sldId="256"/>
            <ac:spMk id="5" creationId="{B4EA25F9-7613-CB81-ADAF-29E60A264D3D}"/>
          </ac:spMkLst>
        </pc:spChg>
        <pc:spChg chg="add del">
          <ac:chgData name="Maria Filippakopoulou" userId="S::mfilippa@ed.ac.uk::c41102f7-9e66-4ebc-be3b-006c63836a4b" providerId="AD" clId="Web-{8AD370CD-6D2E-7A4B-01ED-0CDC78E6F64D}" dt="2025-01-24T11:54:35.097" v="130"/>
          <ac:spMkLst>
            <pc:docMk/>
            <pc:sldMk cId="1208379097" sldId="256"/>
            <ac:spMk id="6" creationId="{081C2B70-F56C-E7BB-F517-1F88D89DCA53}"/>
          </ac:spMkLst>
        </pc:spChg>
        <pc:spChg chg="add del">
          <ac:chgData name="Maria Filippakopoulou" userId="S::mfilippa@ed.ac.uk::c41102f7-9e66-4ebc-be3b-006c63836a4b" providerId="AD" clId="Web-{8AD370CD-6D2E-7A4B-01ED-0CDC78E6F64D}" dt="2025-01-24T11:50:36.126" v="121"/>
          <ac:spMkLst>
            <pc:docMk/>
            <pc:sldMk cId="1208379097" sldId="256"/>
            <ac:spMk id="12" creationId="{870A1295-61BC-4214-AA3E-D396673024D0}"/>
          </ac:spMkLst>
        </pc:spChg>
        <pc:spChg chg="add">
          <ac:chgData name="Maria Filippakopoulou" userId="S::mfilippa@ed.ac.uk::c41102f7-9e66-4ebc-be3b-006c63836a4b" providerId="AD" clId="Web-{8AD370CD-6D2E-7A4B-01ED-0CDC78E6F64D}" dt="2025-01-24T11:50:36.142" v="122"/>
          <ac:spMkLst>
            <pc:docMk/>
            <pc:sldMk cId="1208379097" sldId="256"/>
            <ac:spMk id="21" creationId="{6DBF50F6-DD88-4D9F-B7D3-79B989980940}"/>
          </ac:spMkLst>
        </pc:spChg>
        <pc:spChg chg="add">
          <ac:chgData name="Maria Filippakopoulou" userId="S::mfilippa@ed.ac.uk::c41102f7-9e66-4ebc-be3b-006c63836a4b" providerId="AD" clId="Web-{8AD370CD-6D2E-7A4B-01ED-0CDC78E6F64D}" dt="2025-01-24T11:50:36.142" v="122"/>
          <ac:spMkLst>
            <pc:docMk/>
            <pc:sldMk cId="1208379097" sldId="256"/>
            <ac:spMk id="27" creationId="{916BBDC2-6929-469E-B7C4-A03E77BF94B0}"/>
          </ac:spMkLst>
        </pc:spChg>
        <pc:grpChg chg="add del">
          <ac:chgData name="Maria Filippakopoulou" userId="S::mfilippa@ed.ac.uk::c41102f7-9e66-4ebc-be3b-006c63836a4b" providerId="AD" clId="Web-{8AD370CD-6D2E-7A4B-01ED-0CDC78E6F64D}" dt="2025-01-24T11:50:36.126" v="121"/>
          <ac:grpSpMkLst>
            <pc:docMk/>
            <pc:sldMk cId="1208379097" sldId="256"/>
            <ac:grpSpMk id="14" creationId="{0B139475-2B26-4CA9-9413-DE741E49F7BB}"/>
          </ac:grpSpMkLst>
        </pc:grpChg>
        <pc:grpChg chg="add">
          <ac:chgData name="Maria Filippakopoulou" userId="S::mfilippa@ed.ac.uk::c41102f7-9e66-4ebc-be3b-006c63836a4b" providerId="AD" clId="Web-{8AD370CD-6D2E-7A4B-01ED-0CDC78E6F64D}" dt="2025-01-24T11:50:36.142" v="122"/>
          <ac:grpSpMkLst>
            <pc:docMk/>
            <pc:sldMk cId="1208379097" sldId="256"/>
            <ac:grpSpMk id="16" creationId="{C344E6B5-C9F5-4338-9E33-003B12373104}"/>
          </ac:grpSpMkLst>
        </pc:grpChg>
        <pc:grpChg chg="add">
          <ac:chgData name="Maria Filippakopoulou" userId="S::mfilippa@ed.ac.uk::c41102f7-9e66-4ebc-be3b-006c63836a4b" providerId="AD" clId="Web-{8AD370CD-6D2E-7A4B-01ED-0CDC78E6F64D}" dt="2025-01-24T11:50:36.142" v="122"/>
          <ac:grpSpMkLst>
            <pc:docMk/>
            <pc:sldMk cId="1208379097" sldId="256"/>
            <ac:grpSpMk id="22" creationId="{FDFEDBF7-8E2C-46B8-9095-AE1D77E21773}"/>
          </ac:grpSpMkLst>
        </pc:grpChg>
        <pc:picChg chg="add mod ord">
          <ac:chgData name="Maria Filippakopoulou" userId="S::mfilippa@ed.ac.uk::c41102f7-9e66-4ebc-be3b-006c63836a4b" providerId="AD" clId="Web-{8AD370CD-6D2E-7A4B-01ED-0CDC78E6F64D}" dt="2025-01-24T11:50:36.142" v="122"/>
          <ac:picMkLst>
            <pc:docMk/>
            <pc:sldMk cId="1208379097" sldId="256"/>
            <ac:picMk id="7" creationId="{99C542BC-01FF-0A74-0385-3A63498D140C}"/>
          </ac:picMkLst>
        </pc:picChg>
      </pc:sldChg>
      <pc:sldChg chg="addSp modSp new mod setBg">
        <pc:chgData name="Maria Filippakopoulou" userId="S::mfilippa@ed.ac.uk::c41102f7-9e66-4ebc-be3b-006c63836a4b" providerId="AD" clId="Web-{8AD370CD-6D2E-7A4B-01ED-0CDC78E6F64D}" dt="2025-01-24T11:58:21.613" v="199" actId="20577"/>
        <pc:sldMkLst>
          <pc:docMk/>
          <pc:sldMk cId="517795097" sldId="257"/>
        </pc:sldMkLst>
        <pc:spChg chg="mod">
          <ac:chgData name="Maria Filippakopoulou" userId="S::mfilippa@ed.ac.uk::c41102f7-9e66-4ebc-be3b-006c63836a4b" providerId="AD" clId="Web-{8AD370CD-6D2E-7A4B-01ED-0CDC78E6F64D}" dt="2025-01-24T11:58:21.613" v="199" actId="20577"/>
          <ac:spMkLst>
            <pc:docMk/>
            <pc:sldMk cId="517795097" sldId="257"/>
            <ac:spMk id="2" creationId="{67C7220B-EC3B-E645-9B9E-43C2CBBAFCDE}"/>
          </ac:spMkLst>
        </pc:spChg>
        <pc:spChg chg="mod">
          <ac:chgData name="Maria Filippakopoulou" userId="S::mfilippa@ed.ac.uk::c41102f7-9e66-4ebc-be3b-006c63836a4b" providerId="AD" clId="Web-{8AD370CD-6D2E-7A4B-01ED-0CDC78E6F64D}" dt="2025-01-24T11:57:54.736" v="192" actId="20577"/>
          <ac:spMkLst>
            <pc:docMk/>
            <pc:sldMk cId="517795097" sldId="257"/>
            <ac:spMk id="3" creationId="{4BE2EFA8-718B-4B4B-8A9C-E3093125DF11}"/>
          </ac:spMkLst>
        </pc:spChg>
        <pc:spChg chg="add">
          <ac:chgData name="Maria Filippakopoulou" userId="S::mfilippa@ed.ac.uk::c41102f7-9e66-4ebc-be3b-006c63836a4b" providerId="AD" clId="Web-{8AD370CD-6D2E-7A4B-01ED-0CDC78E6F64D}" dt="2025-01-24T11:53:43.359" v="124"/>
          <ac:spMkLst>
            <pc:docMk/>
            <pc:sldMk cId="517795097" sldId="257"/>
            <ac:spMk id="8" creationId="{B6CDA21F-E7AF-4C75-8395-33F58D5B0E45}"/>
          </ac:spMkLst>
        </pc:spChg>
        <pc:spChg chg="add">
          <ac:chgData name="Maria Filippakopoulou" userId="S::mfilippa@ed.ac.uk::c41102f7-9e66-4ebc-be3b-006c63836a4b" providerId="AD" clId="Web-{8AD370CD-6D2E-7A4B-01ED-0CDC78E6F64D}" dt="2025-01-24T11:53:43.359" v="124"/>
          <ac:spMkLst>
            <pc:docMk/>
            <pc:sldMk cId="517795097" sldId="257"/>
            <ac:spMk id="15" creationId="{D5B0017B-2ECA-49AF-B397-DC140825DF8D}"/>
          </ac:spMkLst>
        </pc:spChg>
        <pc:grpChg chg="add">
          <ac:chgData name="Maria Filippakopoulou" userId="S::mfilippa@ed.ac.uk::c41102f7-9e66-4ebc-be3b-006c63836a4b" providerId="AD" clId="Web-{8AD370CD-6D2E-7A4B-01ED-0CDC78E6F64D}" dt="2025-01-24T11:53:43.359" v="124"/>
          <ac:grpSpMkLst>
            <pc:docMk/>
            <pc:sldMk cId="517795097" sldId="257"/>
            <ac:grpSpMk id="10" creationId="{AE1C45F0-260A-458C-96ED-C1F6D2151219}"/>
          </ac:grpSpMkLst>
        </pc:grpChg>
        <pc:cxnChg chg="add">
          <ac:chgData name="Maria Filippakopoulou" userId="S::mfilippa@ed.ac.uk::c41102f7-9e66-4ebc-be3b-006c63836a4b" providerId="AD" clId="Web-{8AD370CD-6D2E-7A4B-01ED-0CDC78E6F64D}" dt="2025-01-24T11:53:43.359" v="124"/>
          <ac:cxnSpMkLst>
            <pc:docMk/>
            <pc:sldMk cId="517795097" sldId="257"/>
            <ac:cxnSpMk id="17" creationId="{6CF1BAF6-AD41-4082-B212-8A1F9A2E8779}"/>
          </ac:cxnSpMkLst>
        </pc:cxnChg>
      </pc:sldChg>
      <pc:sldChg chg="modSp add replId">
        <pc:chgData name="Maria Filippakopoulou" userId="S::mfilippa@ed.ac.uk::c41102f7-9e66-4ebc-be3b-006c63836a4b" providerId="AD" clId="Web-{8AD370CD-6D2E-7A4B-01ED-0CDC78E6F64D}" dt="2025-01-24T15:43:27.811" v="11828" actId="20577"/>
        <pc:sldMkLst>
          <pc:docMk/>
          <pc:sldMk cId="2195907415" sldId="258"/>
        </pc:sldMkLst>
        <pc:spChg chg="mod">
          <ac:chgData name="Maria Filippakopoulou" userId="S::mfilippa@ed.ac.uk::c41102f7-9e66-4ebc-be3b-006c63836a4b" providerId="AD" clId="Web-{8AD370CD-6D2E-7A4B-01ED-0CDC78E6F64D}" dt="2025-01-24T12:04:47.313" v="372" actId="20577"/>
          <ac:spMkLst>
            <pc:docMk/>
            <pc:sldMk cId="2195907415" sldId="258"/>
            <ac:spMk id="2" creationId="{67C7220B-EC3B-E645-9B9E-43C2CBBAFCDE}"/>
          </ac:spMkLst>
        </pc:spChg>
        <pc:spChg chg="mod">
          <ac:chgData name="Maria Filippakopoulou" userId="S::mfilippa@ed.ac.uk::c41102f7-9e66-4ebc-be3b-006c63836a4b" providerId="AD" clId="Web-{8AD370CD-6D2E-7A4B-01ED-0CDC78E6F64D}" dt="2025-01-24T15:43:27.811" v="11828" actId="20577"/>
          <ac:spMkLst>
            <pc:docMk/>
            <pc:sldMk cId="2195907415" sldId="258"/>
            <ac:spMk id="3" creationId="{4BE2EFA8-718B-4B4B-8A9C-E3093125DF11}"/>
          </ac:spMkLst>
        </pc:spChg>
      </pc:sldChg>
      <pc:sldChg chg="modSp add replId">
        <pc:chgData name="Maria Filippakopoulou" userId="S::mfilippa@ed.ac.uk::c41102f7-9e66-4ebc-be3b-006c63836a4b" providerId="AD" clId="Web-{8AD370CD-6D2E-7A4B-01ED-0CDC78E6F64D}" dt="2025-01-24T15:45:49.665" v="11941" actId="20577"/>
        <pc:sldMkLst>
          <pc:docMk/>
          <pc:sldMk cId="362507836" sldId="259"/>
        </pc:sldMkLst>
        <pc:spChg chg="mod">
          <ac:chgData name="Maria Filippakopoulou" userId="S::mfilippa@ed.ac.uk::c41102f7-9e66-4ebc-be3b-006c63836a4b" providerId="AD" clId="Web-{8AD370CD-6D2E-7A4B-01ED-0CDC78E6F64D}" dt="2025-01-24T15:45:49.665" v="11941" actId="20577"/>
          <ac:spMkLst>
            <pc:docMk/>
            <pc:sldMk cId="362507836" sldId="259"/>
            <ac:spMk id="2" creationId="{67C7220B-EC3B-E645-9B9E-43C2CBBAFCDE}"/>
          </ac:spMkLst>
        </pc:spChg>
        <pc:spChg chg="mod">
          <ac:chgData name="Maria Filippakopoulou" userId="S::mfilippa@ed.ac.uk::c41102f7-9e66-4ebc-be3b-006c63836a4b" providerId="AD" clId="Web-{8AD370CD-6D2E-7A4B-01ED-0CDC78E6F64D}" dt="2025-01-24T15:45:47.758" v="11939" actId="20577"/>
          <ac:spMkLst>
            <pc:docMk/>
            <pc:sldMk cId="362507836" sldId="259"/>
            <ac:spMk id="3" creationId="{4BE2EFA8-718B-4B4B-8A9C-E3093125DF11}"/>
          </ac:spMkLst>
        </pc:spChg>
      </pc:sldChg>
      <pc:sldChg chg="addSp delSp modSp add replId">
        <pc:chgData name="Maria Filippakopoulou" userId="S::mfilippa@ed.ac.uk::c41102f7-9e66-4ebc-be3b-006c63836a4b" providerId="AD" clId="Web-{8AD370CD-6D2E-7A4B-01ED-0CDC78E6F64D}" dt="2025-01-24T15:48:26.614" v="12024" actId="20577"/>
        <pc:sldMkLst>
          <pc:docMk/>
          <pc:sldMk cId="1883272420" sldId="260"/>
        </pc:sldMkLst>
        <pc:spChg chg="mod">
          <ac:chgData name="Maria Filippakopoulou" userId="S::mfilippa@ed.ac.uk::c41102f7-9e66-4ebc-be3b-006c63836a4b" providerId="AD" clId="Web-{8AD370CD-6D2E-7A4B-01ED-0CDC78E6F64D}" dt="2025-01-24T15:46:05.900" v="11943" actId="20577"/>
          <ac:spMkLst>
            <pc:docMk/>
            <pc:sldMk cId="1883272420" sldId="260"/>
            <ac:spMk id="2" creationId="{67C7220B-EC3B-E645-9B9E-43C2CBBAFCDE}"/>
          </ac:spMkLst>
        </pc:spChg>
        <pc:spChg chg="mod">
          <ac:chgData name="Maria Filippakopoulou" userId="S::mfilippa@ed.ac.uk::c41102f7-9e66-4ebc-be3b-006c63836a4b" providerId="AD" clId="Web-{8AD370CD-6D2E-7A4B-01ED-0CDC78E6F64D}" dt="2025-01-24T15:48:26.614" v="12024" actId="20577"/>
          <ac:spMkLst>
            <pc:docMk/>
            <pc:sldMk cId="1883272420" sldId="260"/>
            <ac:spMk id="3" creationId="{4BE2EFA8-718B-4B4B-8A9C-E3093125DF11}"/>
          </ac:spMkLst>
        </pc:spChg>
        <pc:spChg chg="add del mod">
          <ac:chgData name="Maria Filippakopoulou" userId="S::mfilippa@ed.ac.uk::c41102f7-9e66-4ebc-be3b-006c63836a4b" providerId="AD" clId="Web-{8AD370CD-6D2E-7A4B-01ED-0CDC78E6F64D}" dt="2025-01-24T12:00:24.200" v="215"/>
          <ac:spMkLst>
            <pc:docMk/>
            <pc:sldMk cId="1883272420" sldId="260"/>
            <ac:spMk id="4" creationId="{897327FC-D653-7382-60E8-77262DB4485B}"/>
          </ac:spMkLst>
        </pc:spChg>
      </pc:sldChg>
      <pc:sldChg chg="modSp add replId">
        <pc:chgData name="Maria Filippakopoulou" userId="S::mfilippa@ed.ac.uk::c41102f7-9e66-4ebc-be3b-006c63836a4b" providerId="AD" clId="Web-{8AD370CD-6D2E-7A4B-01ED-0CDC78E6F64D}" dt="2025-01-24T15:55:49.958" v="12465" actId="20577"/>
        <pc:sldMkLst>
          <pc:docMk/>
          <pc:sldMk cId="3735437143" sldId="261"/>
        </pc:sldMkLst>
        <pc:spChg chg="mod">
          <ac:chgData name="Maria Filippakopoulou" userId="S::mfilippa@ed.ac.uk::c41102f7-9e66-4ebc-be3b-006c63836a4b" providerId="AD" clId="Web-{8AD370CD-6D2E-7A4B-01ED-0CDC78E6F64D}" dt="2025-01-24T15:52:28.850" v="12419" actId="20577"/>
          <ac:spMkLst>
            <pc:docMk/>
            <pc:sldMk cId="3735437143" sldId="261"/>
            <ac:spMk id="2" creationId="{67C7220B-EC3B-E645-9B9E-43C2CBBAFCDE}"/>
          </ac:spMkLst>
        </pc:spChg>
        <pc:spChg chg="mod">
          <ac:chgData name="Maria Filippakopoulou" userId="S::mfilippa@ed.ac.uk::c41102f7-9e66-4ebc-be3b-006c63836a4b" providerId="AD" clId="Web-{8AD370CD-6D2E-7A4B-01ED-0CDC78E6F64D}" dt="2025-01-24T15:55:49.958" v="12465" actId="20577"/>
          <ac:spMkLst>
            <pc:docMk/>
            <pc:sldMk cId="3735437143" sldId="261"/>
            <ac:spMk id="3" creationId="{4BE2EFA8-718B-4B4B-8A9C-E3093125DF11}"/>
          </ac:spMkLst>
        </pc:spChg>
      </pc:sldChg>
      <pc:sldChg chg="modSp add replId">
        <pc:chgData name="Maria Filippakopoulou" userId="S::mfilippa@ed.ac.uk::c41102f7-9e66-4ebc-be3b-006c63836a4b" providerId="AD" clId="Web-{8AD370CD-6D2E-7A4B-01ED-0CDC78E6F64D}" dt="2025-01-24T16:22:37.669" v="12879" actId="20577"/>
        <pc:sldMkLst>
          <pc:docMk/>
          <pc:sldMk cId="3821446135" sldId="262"/>
        </pc:sldMkLst>
        <pc:spChg chg="mod">
          <ac:chgData name="Maria Filippakopoulou" userId="S::mfilippa@ed.ac.uk::c41102f7-9e66-4ebc-be3b-006c63836a4b" providerId="AD" clId="Web-{8AD370CD-6D2E-7A4B-01ED-0CDC78E6F64D}" dt="2025-01-24T16:19:53.735" v="12737" actId="20577"/>
          <ac:spMkLst>
            <pc:docMk/>
            <pc:sldMk cId="3821446135" sldId="262"/>
            <ac:spMk id="2" creationId="{67C7220B-EC3B-E645-9B9E-43C2CBBAFCDE}"/>
          </ac:spMkLst>
        </pc:spChg>
        <pc:spChg chg="mod">
          <ac:chgData name="Maria Filippakopoulou" userId="S::mfilippa@ed.ac.uk::c41102f7-9e66-4ebc-be3b-006c63836a4b" providerId="AD" clId="Web-{8AD370CD-6D2E-7A4B-01ED-0CDC78E6F64D}" dt="2025-01-24T16:22:37.669" v="12879" actId="20577"/>
          <ac:spMkLst>
            <pc:docMk/>
            <pc:sldMk cId="3821446135" sldId="262"/>
            <ac:spMk id="3" creationId="{4BE2EFA8-718B-4B4B-8A9C-E3093125DF11}"/>
          </ac:spMkLst>
        </pc:spChg>
      </pc:sldChg>
      <pc:sldChg chg="addSp modSp new">
        <pc:chgData name="Maria Filippakopoulou" userId="S::mfilippa@ed.ac.uk::c41102f7-9e66-4ebc-be3b-006c63836a4b" providerId="AD" clId="Web-{8AD370CD-6D2E-7A4B-01ED-0CDC78E6F64D}" dt="2025-01-24T12:11:37.921" v="500"/>
        <pc:sldMkLst>
          <pc:docMk/>
          <pc:sldMk cId="2683238984" sldId="263"/>
        </pc:sldMkLst>
        <pc:spChg chg="mod">
          <ac:chgData name="Maria Filippakopoulou" userId="S::mfilippa@ed.ac.uk::c41102f7-9e66-4ebc-be3b-006c63836a4b" providerId="AD" clId="Web-{8AD370CD-6D2E-7A4B-01ED-0CDC78E6F64D}" dt="2025-01-24T12:05:03.658" v="374" actId="20577"/>
          <ac:spMkLst>
            <pc:docMk/>
            <pc:sldMk cId="2683238984" sldId="263"/>
            <ac:spMk id="2" creationId="{A17E9854-C364-9720-9A3B-FD96F22DF524}"/>
          </ac:spMkLst>
        </pc:spChg>
        <pc:spChg chg="mod">
          <ac:chgData name="Maria Filippakopoulou" userId="S::mfilippa@ed.ac.uk::c41102f7-9e66-4ebc-be3b-006c63836a4b" providerId="AD" clId="Web-{8AD370CD-6D2E-7A4B-01ED-0CDC78E6F64D}" dt="2025-01-24T12:06:58.682" v="400" actId="20577"/>
          <ac:spMkLst>
            <pc:docMk/>
            <pc:sldMk cId="2683238984" sldId="263"/>
            <ac:spMk id="3" creationId="{B3E83248-931A-7A86-5FFE-07BAADE11EFE}"/>
          </ac:spMkLst>
        </pc:spChg>
        <pc:graphicFrameChg chg="add mod modGraphic">
          <ac:chgData name="Maria Filippakopoulou" userId="S::mfilippa@ed.ac.uk::c41102f7-9e66-4ebc-be3b-006c63836a4b" providerId="AD" clId="Web-{8AD370CD-6D2E-7A4B-01ED-0CDC78E6F64D}" dt="2025-01-24T12:11:37.921" v="500"/>
          <ac:graphicFrameMkLst>
            <pc:docMk/>
            <pc:sldMk cId="2683238984" sldId="263"/>
            <ac:graphicFrameMk id="5" creationId="{9A0F802E-C585-3EEF-3A9D-0330DE277FC9}"/>
          </ac:graphicFrameMkLst>
        </pc:graphicFrameChg>
      </pc:sldChg>
      <pc:sldChg chg="modSp add replId">
        <pc:chgData name="Maria Filippakopoulou" userId="S::mfilippa@ed.ac.uk::c41102f7-9e66-4ebc-be3b-006c63836a4b" providerId="AD" clId="Web-{8AD370CD-6D2E-7A4B-01ED-0CDC78E6F64D}" dt="2025-01-24T16:16:11.094" v="12708" actId="20577"/>
        <pc:sldMkLst>
          <pc:docMk/>
          <pc:sldMk cId="2693356847" sldId="264"/>
        </pc:sldMkLst>
        <pc:spChg chg="mod">
          <ac:chgData name="Maria Filippakopoulou" userId="S::mfilippa@ed.ac.uk::c41102f7-9e66-4ebc-be3b-006c63836a4b" providerId="AD" clId="Web-{8AD370CD-6D2E-7A4B-01ED-0CDC78E6F64D}" dt="2025-01-24T15:56:02.475" v="12467" actId="20577"/>
          <ac:spMkLst>
            <pc:docMk/>
            <pc:sldMk cId="2693356847" sldId="264"/>
            <ac:spMk id="2" creationId="{67C7220B-EC3B-E645-9B9E-43C2CBBAFCDE}"/>
          </ac:spMkLst>
        </pc:spChg>
        <pc:spChg chg="mod">
          <ac:chgData name="Maria Filippakopoulou" userId="S::mfilippa@ed.ac.uk::c41102f7-9e66-4ebc-be3b-006c63836a4b" providerId="AD" clId="Web-{8AD370CD-6D2E-7A4B-01ED-0CDC78E6F64D}" dt="2025-01-24T16:16:11.094" v="12708" actId="20577"/>
          <ac:spMkLst>
            <pc:docMk/>
            <pc:sldMk cId="2693356847" sldId="264"/>
            <ac:spMk id="3" creationId="{4BE2EFA8-718B-4B4B-8A9C-E3093125DF11}"/>
          </ac:spMkLst>
        </pc:spChg>
      </pc:sldChg>
      <pc:sldChg chg="modSp add replId">
        <pc:chgData name="Maria Filippakopoulou" userId="S::mfilippa@ed.ac.uk::c41102f7-9e66-4ebc-be3b-006c63836a4b" providerId="AD" clId="Web-{8AD370CD-6D2E-7A4B-01ED-0CDC78E6F64D}" dt="2025-01-24T16:19:36.046" v="12735" actId="20577"/>
        <pc:sldMkLst>
          <pc:docMk/>
          <pc:sldMk cId="3629553369" sldId="265"/>
        </pc:sldMkLst>
        <pc:spChg chg="mod">
          <ac:chgData name="Maria Filippakopoulou" userId="S::mfilippa@ed.ac.uk::c41102f7-9e66-4ebc-be3b-006c63836a4b" providerId="AD" clId="Web-{8AD370CD-6D2E-7A4B-01ED-0CDC78E6F64D}" dt="2025-01-24T16:16:21.079" v="12710" actId="20577"/>
          <ac:spMkLst>
            <pc:docMk/>
            <pc:sldMk cId="3629553369" sldId="265"/>
            <ac:spMk id="2" creationId="{67C7220B-EC3B-E645-9B9E-43C2CBBAFCDE}"/>
          </ac:spMkLst>
        </pc:spChg>
        <pc:spChg chg="mod">
          <ac:chgData name="Maria Filippakopoulou" userId="S::mfilippa@ed.ac.uk::c41102f7-9e66-4ebc-be3b-006c63836a4b" providerId="AD" clId="Web-{8AD370CD-6D2E-7A4B-01ED-0CDC78E6F64D}" dt="2025-01-24T16:19:36.046" v="12735" actId="20577"/>
          <ac:spMkLst>
            <pc:docMk/>
            <pc:sldMk cId="3629553369" sldId="265"/>
            <ac:spMk id="3" creationId="{4BE2EFA8-718B-4B4B-8A9C-E3093125DF11}"/>
          </ac:spMkLst>
        </pc:spChg>
      </pc:sldChg>
      <pc:sldChg chg="addSp delSp modSp add mod replId modClrScheme delDesignElem chgLayout">
        <pc:chgData name="Maria Filippakopoulou" userId="S::mfilippa@ed.ac.uk::c41102f7-9e66-4ebc-be3b-006c63836a4b" providerId="AD" clId="Web-{8AD370CD-6D2E-7A4B-01ED-0CDC78E6F64D}" dt="2025-01-24T16:33:36.107" v="13267" actId="20577"/>
        <pc:sldMkLst>
          <pc:docMk/>
          <pc:sldMk cId="4275631776" sldId="266"/>
        </pc:sldMkLst>
        <pc:spChg chg="mod ord">
          <ac:chgData name="Maria Filippakopoulou" userId="S::mfilippa@ed.ac.uk::c41102f7-9e66-4ebc-be3b-006c63836a4b" providerId="AD" clId="Web-{8AD370CD-6D2E-7A4B-01ED-0CDC78E6F64D}" dt="2025-01-24T16:29:07.291" v="13184" actId="20577"/>
          <ac:spMkLst>
            <pc:docMk/>
            <pc:sldMk cId="4275631776" sldId="266"/>
            <ac:spMk id="2" creationId="{67C7220B-EC3B-E645-9B9E-43C2CBBAFCDE}"/>
          </ac:spMkLst>
        </pc:spChg>
        <pc:spChg chg="mod ord">
          <ac:chgData name="Maria Filippakopoulou" userId="S::mfilippa@ed.ac.uk::c41102f7-9e66-4ebc-be3b-006c63836a4b" providerId="AD" clId="Web-{8AD370CD-6D2E-7A4B-01ED-0CDC78E6F64D}" dt="2025-01-24T16:31:58.959" v="13201" actId="20577"/>
          <ac:spMkLst>
            <pc:docMk/>
            <pc:sldMk cId="4275631776" sldId="266"/>
            <ac:spMk id="3" creationId="{4BE2EFA8-718B-4B4B-8A9C-E3093125DF11}"/>
          </ac:spMkLst>
        </pc:spChg>
        <pc:spChg chg="add mod ord">
          <ac:chgData name="Maria Filippakopoulou" userId="S::mfilippa@ed.ac.uk::c41102f7-9e66-4ebc-be3b-006c63836a4b" providerId="AD" clId="Web-{8AD370CD-6D2E-7A4B-01ED-0CDC78E6F64D}" dt="2025-01-24T16:33:36.107" v="13267" actId="20577"/>
          <ac:spMkLst>
            <pc:docMk/>
            <pc:sldMk cId="4275631776" sldId="266"/>
            <ac:spMk id="4" creationId="{304E6E76-C382-C5D7-64C2-BA6DAC14F68E}"/>
          </ac:spMkLst>
        </pc:spChg>
        <pc:spChg chg="del">
          <ac:chgData name="Maria Filippakopoulou" userId="S::mfilippa@ed.ac.uk::c41102f7-9e66-4ebc-be3b-006c63836a4b" providerId="AD" clId="Web-{8AD370CD-6D2E-7A4B-01ED-0CDC78E6F64D}" dt="2025-01-24T14:56:22.715" v="8616"/>
          <ac:spMkLst>
            <pc:docMk/>
            <pc:sldMk cId="4275631776" sldId="266"/>
            <ac:spMk id="8" creationId="{B6CDA21F-E7AF-4C75-8395-33F58D5B0E45}"/>
          </ac:spMkLst>
        </pc:spChg>
        <pc:spChg chg="del">
          <ac:chgData name="Maria Filippakopoulou" userId="S::mfilippa@ed.ac.uk::c41102f7-9e66-4ebc-be3b-006c63836a4b" providerId="AD" clId="Web-{8AD370CD-6D2E-7A4B-01ED-0CDC78E6F64D}" dt="2025-01-24T14:56:22.715" v="8616"/>
          <ac:spMkLst>
            <pc:docMk/>
            <pc:sldMk cId="4275631776" sldId="266"/>
            <ac:spMk id="15" creationId="{D5B0017B-2ECA-49AF-B397-DC140825DF8D}"/>
          </ac:spMkLst>
        </pc:spChg>
        <pc:grpChg chg="del">
          <ac:chgData name="Maria Filippakopoulou" userId="S::mfilippa@ed.ac.uk::c41102f7-9e66-4ebc-be3b-006c63836a4b" providerId="AD" clId="Web-{8AD370CD-6D2E-7A4B-01ED-0CDC78E6F64D}" dt="2025-01-24T14:56:22.715" v="8616"/>
          <ac:grpSpMkLst>
            <pc:docMk/>
            <pc:sldMk cId="4275631776" sldId="266"/>
            <ac:grpSpMk id="10" creationId="{AE1C45F0-260A-458C-96ED-C1F6D2151219}"/>
          </ac:grpSpMkLst>
        </pc:grpChg>
        <pc:cxnChg chg="del">
          <ac:chgData name="Maria Filippakopoulou" userId="S::mfilippa@ed.ac.uk::c41102f7-9e66-4ebc-be3b-006c63836a4b" providerId="AD" clId="Web-{8AD370CD-6D2E-7A4B-01ED-0CDC78E6F64D}" dt="2025-01-24T14:56:22.715" v="8616"/>
          <ac:cxnSpMkLst>
            <pc:docMk/>
            <pc:sldMk cId="4275631776" sldId="266"/>
            <ac:cxnSpMk id="17" creationId="{6CF1BAF6-AD41-4082-B212-8A1F9A2E8779}"/>
          </ac:cxnSpMkLst>
        </pc:cxnChg>
      </pc:sldChg>
      <pc:sldChg chg="modSp add replId">
        <pc:chgData name="Maria Filippakopoulou" userId="S::mfilippa@ed.ac.uk::c41102f7-9e66-4ebc-be3b-006c63836a4b" providerId="AD" clId="Web-{8AD370CD-6D2E-7A4B-01ED-0CDC78E6F64D}" dt="2025-01-24T16:39:55.666" v="13716" actId="20577"/>
        <pc:sldMkLst>
          <pc:docMk/>
          <pc:sldMk cId="2432584212" sldId="267"/>
        </pc:sldMkLst>
        <pc:spChg chg="mod">
          <ac:chgData name="Maria Filippakopoulou" userId="S::mfilippa@ed.ac.uk::c41102f7-9e66-4ebc-be3b-006c63836a4b" providerId="AD" clId="Web-{8AD370CD-6D2E-7A4B-01ED-0CDC78E6F64D}" dt="2025-01-24T16:30:12.889" v="13196" actId="20577"/>
          <ac:spMkLst>
            <pc:docMk/>
            <pc:sldMk cId="2432584212" sldId="267"/>
            <ac:spMk id="2" creationId="{67C7220B-EC3B-E645-9B9E-43C2CBBAFCDE}"/>
          </ac:spMkLst>
        </pc:spChg>
        <pc:spChg chg="mod">
          <ac:chgData name="Maria Filippakopoulou" userId="S::mfilippa@ed.ac.uk::c41102f7-9e66-4ebc-be3b-006c63836a4b" providerId="AD" clId="Web-{8AD370CD-6D2E-7A4B-01ED-0CDC78E6F64D}" dt="2025-01-24T16:39:55.666" v="13716" actId="20577"/>
          <ac:spMkLst>
            <pc:docMk/>
            <pc:sldMk cId="2432584212" sldId="267"/>
            <ac:spMk id="3" creationId="{4BE2EFA8-718B-4B4B-8A9C-E3093125DF11}"/>
          </ac:spMkLst>
        </pc:spChg>
      </pc:sldChg>
      <pc:sldChg chg="modSp add replId">
        <pc:chgData name="Maria Filippakopoulou" userId="S::mfilippa@ed.ac.uk::c41102f7-9e66-4ebc-be3b-006c63836a4b" providerId="AD" clId="Web-{8AD370CD-6D2E-7A4B-01ED-0CDC78E6F64D}" dt="2025-01-24T15:52:17.271" v="12416" actId="20577"/>
        <pc:sldMkLst>
          <pc:docMk/>
          <pc:sldMk cId="712488198" sldId="268"/>
        </pc:sldMkLst>
        <pc:spChg chg="mod">
          <ac:chgData name="Maria Filippakopoulou" userId="S::mfilippa@ed.ac.uk::c41102f7-9e66-4ebc-be3b-006c63836a4b" providerId="AD" clId="Web-{8AD370CD-6D2E-7A4B-01ED-0CDC78E6F64D}" dt="2025-01-24T15:46:15.713" v="11945" actId="20577"/>
          <ac:spMkLst>
            <pc:docMk/>
            <pc:sldMk cId="712488198" sldId="268"/>
            <ac:spMk id="2" creationId="{67C7220B-EC3B-E645-9B9E-43C2CBBAFCDE}"/>
          </ac:spMkLst>
        </pc:spChg>
        <pc:spChg chg="mod">
          <ac:chgData name="Maria Filippakopoulou" userId="S::mfilippa@ed.ac.uk::c41102f7-9e66-4ebc-be3b-006c63836a4b" providerId="AD" clId="Web-{8AD370CD-6D2E-7A4B-01ED-0CDC78E6F64D}" dt="2025-01-24T15:52:17.271" v="12416" actId="20577"/>
          <ac:spMkLst>
            <pc:docMk/>
            <pc:sldMk cId="712488198" sldId="268"/>
            <ac:spMk id="3" creationId="{4BE2EFA8-718B-4B4B-8A9C-E3093125DF11}"/>
          </ac:spMkLst>
        </pc:spChg>
      </pc:sldChg>
      <pc:sldChg chg="modSp add replId">
        <pc:chgData name="Maria Filippakopoulou" userId="S::mfilippa@ed.ac.uk::c41102f7-9e66-4ebc-be3b-006c63836a4b" providerId="AD" clId="Web-{8AD370CD-6D2E-7A4B-01ED-0CDC78E6F64D}" dt="2025-01-24T16:40:00.119" v="13718" actId="20577"/>
        <pc:sldMkLst>
          <pc:docMk/>
          <pc:sldMk cId="3099383408" sldId="269"/>
        </pc:sldMkLst>
        <pc:spChg chg="mod">
          <ac:chgData name="Maria Filippakopoulou" userId="S::mfilippa@ed.ac.uk::c41102f7-9e66-4ebc-be3b-006c63836a4b" providerId="AD" clId="Web-{8AD370CD-6D2E-7A4B-01ED-0CDC78E6F64D}" dt="2025-01-24T16:40:00.119" v="13718" actId="20577"/>
          <ac:spMkLst>
            <pc:docMk/>
            <pc:sldMk cId="3099383408" sldId="269"/>
            <ac:spMk id="2" creationId="{67C7220B-EC3B-E645-9B9E-43C2CBBAFCDE}"/>
          </ac:spMkLst>
        </pc:spChg>
        <pc:spChg chg="mod">
          <ac:chgData name="Maria Filippakopoulou" userId="S::mfilippa@ed.ac.uk::c41102f7-9e66-4ebc-be3b-006c63836a4b" providerId="AD" clId="Web-{8AD370CD-6D2E-7A4B-01ED-0CDC78E6F64D}" dt="2025-01-24T15:26:38.003" v="10611" actId="20577"/>
          <ac:spMkLst>
            <pc:docMk/>
            <pc:sldMk cId="3099383408" sldId="269"/>
            <ac:spMk id="3" creationId="{4BE2EFA8-718B-4B4B-8A9C-E3093125DF11}"/>
          </ac:spMkLst>
        </pc:spChg>
      </pc:sldChg>
      <pc:sldChg chg="modSp add replId">
        <pc:chgData name="Maria Filippakopoulou" userId="S::mfilippa@ed.ac.uk::c41102f7-9e66-4ebc-be3b-006c63836a4b" providerId="AD" clId="Web-{8AD370CD-6D2E-7A4B-01ED-0CDC78E6F64D}" dt="2025-01-24T16:40:04.369" v="13719" actId="20577"/>
        <pc:sldMkLst>
          <pc:docMk/>
          <pc:sldMk cId="1451159995" sldId="270"/>
        </pc:sldMkLst>
        <pc:spChg chg="mod">
          <ac:chgData name="Maria Filippakopoulou" userId="S::mfilippa@ed.ac.uk::c41102f7-9e66-4ebc-be3b-006c63836a4b" providerId="AD" clId="Web-{8AD370CD-6D2E-7A4B-01ED-0CDC78E6F64D}" dt="2025-01-24T16:40:04.369" v="13719" actId="20577"/>
          <ac:spMkLst>
            <pc:docMk/>
            <pc:sldMk cId="1451159995" sldId="270"/>
            <ac:spMk id="2" creationId="{67C7220B-EC3B-E645-9B9E-43C2CBBAFCDE}"/>
          </ac:spMkLst>
        </pc:spChg>
        <pc:spChg chg="mod">
          <ac:chgData name="Maria Filippakopoulou" userId="S::mfilippa@ed.ac.uk::c41102f7-9e66-4ebc-be3b-006c63836a4b" providerId="AD" clId="Web-{8AD370CD-6D2E-7A4B-01ED-0CDC78E6F64D}" dt="2025-01-24T15:39:41.482" v="11797" actId="20577"/>
          <ac:spMkLst>
            <pc:docMk/>
            <pc:sldMk cId="1451159995" sldId="270"/>
            <ac:spMk id="3" creationId="{4BE2EFA8-718B-4B4B-8A9C-E3093125DF11}"/>
          </ac:spMkLst>
        </pc:spChg>
      </pc:sldChg>
      <pc:sldChg chg="modSp add replId">
        <pc:chgData name="Maria Filippakopoulou" userId="S::mfilippa@ed.ac.uk::c41102f7-9e66-4ebc-be3b-006c63836a4b" providerId="AD" clId="Web-{8AD370CD-6D2E-7A4B-01ED-0CDC78E6F64D}" dt="2025-01-24T16:28:15.568" v="13182" actId="20577"/>
        <pc:sldMkLst>
          <pc:docMk/>
          <pc:sldMk cId="3287543605" sldId="271"/>
        </pc:sldMkLst>
        <pc:spChg chg="mod">
          <ac:chgData name="Maria Filippakopoulou" userId="S::mfilippa@ed.ac.uk::c41102f7-9e66-4ebc-be3b-006c63836a4b" providerId="AD" clId="Web-{8AD370CD-6D2E-7A4B-01ED-0CDC78E6F64D}" dt="2025-01-24T16:22:41.528" v="12880" actId="20577"/>
          <ac:spMkLst>
            <pc:docMk/>
            <pc:sldMk cId="3287543605" sldId="271"/>
            <ac:spMk id="2" creationId="{67C7220B-EC3B-E645-9B9E-43C2CBBAFCDE}"/>
          </ac:spMkLst>
        </pc:spChg>
        <pc:spChg chg="mod">
          <ac:chgData name="Maria Filippakopoulou" userId="S::mfilippa@ed.ac.uk::c41102f7-9e66-4ebc-be3b-006c63836a4b" providerId="AD" clId="Web-{8AD370CD-6D2E-7A4B-01ED-0CDC78E6F64D}" dt="2025-01-24T16:28:15.568" v="13182" actId="20577"/>
          <ac:spMkLst>
            <pc:docMk/>
            <pc:sldMk cId="3287543605" sldId="271"/>
            <ac:spMk id="3" creationId="{4BE2EFA8-718B-4B4B-8A9C-E3093125DF11}"/>
          </ac:spMkLst>
        </pc:spChg>
        <pc:spChg chg="mod">
          <ac:chgData name="Maria Filippakopoulou" userId="S::mfilippa@ed.ac.uk::c41102f7-9e66-4ebc-be3b-006c63836a4b" providerId="AD" clId="Web-{8AD370CD-6D2E-7A4B-01ED-0CDC78E6F64D}" dt="2025-01-24T16:25:40.729" v="13082" actId="20577"/>
          <ac:spMkLst>
            <pc:docMk/>
            <pc:sldMk cId="3287543605" sldId="271"/>
            <ac:spMk id="8" creationId="{B6CDA21F-E7AF-4C75-8395-33F58D5B0E45}"/>
          </ac:spMkLst>
        </pc:spChg>
      </pc:sldChg>
    </pc:docChg>
  </pc:docChgLst>
  <pc:docChgLst>
    <pc:chgData name="Maria Filippakopoulou" userId="S::mfilippa@ed.ac.uk::c41102f7-9e66-4ebc-be3b-006c63836a4b" providerId="AD" clId="Web-{4C26FBED-C424-5B7B-7EE9-D69BA70D05BE}"/>
    <pc:docChg chg="addSld delSld modSld sldOrd">
      <pc:chgData name="Maria Filippakopoulou" userId="S::mfilippa@ed.ac.uk::c41102f7-9e66-4ebc-be3b-006c63836a4b" providerId="AD" clId="Web-{4C26FBED-C424-5B7B-7EE9-D69BA70D05BE}" dt="2025-01-29T09:46:38.917" v="7264" actId="20577"/>
      <pc:docMkLst>
        <pc:docMk/>
      </pc:docMkLst>
      <pc:sldChg chg="addSp delSp modSp del">
        <pc:chgData name="Maria Filippakopoulou" userId="S::mfilippa@ed.ac.uk::c41102f7-9e66-4ebc-be3b-006c63836a4b" providerId="AD" clId="Web-{4C26FBED-C424-5B7B-7EE9-D69BA70D05BE}" dt="2025-01-27T11:56:12.894" v="34"/>
        <pc:sldMkLst>
          <pc:docMk/>
          <pc:sldMk cId="1208379097" sldId="256"/>
        </pc:sldMkLst>
        <pc:spChg chg="del mod">
          <ac:chgData name="Maria Filippakopoulou" userId="S::mfilippa@ed.ac.uk::c41102f7-9e66-4ebc-be3b-006c63836a4b" providerId="AD" clId="Web-{4C26FBED-C424-5B7B-7EE9-D69BA70D05BE}" dt="2025-01-27T11:55:51.909" v="31"/>
          <ac:spMkLst>
            <pc:docMk/>
            <pc:sldMk cId="1208379097" sldId="256"/>
            <ac:spMk id="2" creationId="{A0B4FED3-DD14-E44F-3D16-FA525B6E71AB}"/>
          </ac:spMkLst>
        </pc:spChg>
        <pc:spChg chg="mod">
          <ac:chgData name="Maria Filippakopoulou" userId="S::mfilippa@ed.ac.uk::c41102f7-9e66-4ebc-be3b-006c63836a4b" providerId="AD" clId="Web-{4C26FBED-C424-5B7B-7EE9-D69BA70D05BE}" dt="2025-01-27T11:55:42.409" v="30" actId="14100"/>
          <ac:spMkLst>
            <pc:docMk/>
            <pc:sldMk cId="1208379097" sldId="256"/>
            <ac:spMk id="3" creationId="{99AAA267-9532-2850-9BF6-DFFA15B25AAC}"/>
          </ac:spMkLst>
        </pc:spChg>
        <pc:spChg chg="add mod">
          <ac:chgData name="Maria Filippakopoulou" userId="S::mfilippa@ed.ac.uk::c41102f7-9e66-4ebc-be3b-006c63836a4b" providerId="AD" clId="Web-{4C26FBED-C424-5B7B-7EE9-D69BA70D05BE}" dt="2025-01-27T11:55:51.909" v="31"/>
          <ac:spMkLst>
            <pc:docMk/>
            <pc:sldMk cId="1208379097" sldId="256"/>
            <ac:spMk id="5" creationId="{DAD50301-4C59-2998-720B-7E16EFA7888E}"/>
          </ac:spMkLst>
        </pc:spChg>
        <pc:spChg chg="add mod">
          <ac:chgData name="Maria Filippakopoulou" userId="S::mfilippa@ed.ac.uk::c41102f7-9e66-4ebc-be3b-006c63836a4b" providerId="AD" clId="Web-{4C26FBED-C424-5B7B-7EE9-D69BA70D05BE}" dt="2025-01-27T11:55:59.753" v="33" actId="14100"/>
          <ac:spMkLst>
            <pc:docMk/>
            <pc:sldMk cId="1208379097" sldId="256"/>
            <ac:spMk id="6" creationId="{A0B4FED3-DD14-E44F-3D16-FA525B6E71AB}"/>
          </ac:spMkLst>
        </pc:spChg>
      </pc:sldChg>
      <pc:sldChg chg="modSp">
        <pc:chgData name="Maria Filippakopoulou" userId="S::mfilippa@ed.ac.uk::c41102f7-9e66-4ebc-be3b-006c63836a4b" providerId="AD" clId="Web-{4C26FBED-C424-5B7B-7EE9-D69BA70D05BE}" dt="2025-01-27T12:02:05.436" v="101" actId="20577"/>
        <pc:sldMkLst>
          <pc:docMk/>
          <pc:sldMk cId="517795097" sldId="257"/>
        </pc:sldMkLst>
        <pc:spChg chg="mod">
          <ac:chgData name="Maria Filippakopoulou" userId="S::mfilippa@ed.ac.uk::c41102f7-9e66-4ebc-be3b-006c63836a4b" providerId="AD" clId="Web-{4C26FBED-C424-5B7B-7EE9-D69BA70D05BE}" dt="2025-01-27T12:02:05.436" v="101" actId="20577"/>
          <ac:spMkLst>
            <pc:docMk/>
            <pc:sldMk cId="517795097" sldId="257"/>
            <ac:spMk id="2" creationId="{67C7220B-EC3B-E645-9B9E-43C2CBBAFCDE}"/>
          </ac:spMkLst>
        </pc:spChg>
      </pc:sldChg>
      <pc:sldChg chg="modSp">
        <pc:chgData name="Maria Filippakopoulou" userId="S::mfilippa@ed.ac.uk::c41102f7-9e66-4ebc-be3b-006c63836a4b" providerId="AD" clId="Web-{4C26FBED-C424-5B7B-7EE9-D69BA70D05BE}" dt="2025-01-27T14:37:39.759" v="5262" actId="20577"/>
        <pc:sldMkLst>
          <pc:docMk/>
          <pc:sldMk cId="2195907415" sldId="258"/>
        </pc:sldMkLst>
        <pc:spChg chg="mod">
          <ac:chgData name="Maria Filippakopoulou" userId="S::mfilippa@ed.ac.uk::c41102f7-9e66-4ebc-be3b-006c63836a4b" providerId="AD" clId="Web-{4C26FBED-C424-5B7B-7EE9-D69BA70D05BE}" dt="2025-01-27T12:08:13.040" v="172" actId="20577"/>
          <ac:spMkLst>
            <pc:docMk/>
            <pc:sldMk cId="2195907415" sldId="258"/>
            <ac:spMk id="2" creationId="{67C7220B-EC3B-E645-9B9E-43C2CBBAFCDE}"/>
          </ac:spMkLst>
        </pc:spChg>
        <pc:spChg chg="mod">
          <ac:chgData name="Maria Filippakopoulou" userId="S::mfilippa@ed.ac.uk::c41102f7-9e66-4ebc-be3b-006c63836a4b" providerId="AD" clId="Web-{4C26FBED-C424-5B7B-7EE9-D69BA70D05BE}" dt="2025-01-27T14:37:39.759" v="5262" actId="20577"/>
          <ac:spMkLst>
            <pc:docMk/>
            <pc:sldMk cId="2195907415" sldId="258"/>
            <ac:spMk id="3" creationId="{4BE2EFA8-718B-4B4B-8A9C-E3093125DF11}"/>
          </ac:spMkLst>
        </pc:spChg>
      </pc:sldChg>
      <pc:sldChg chg="modSp">
        <pc:chgData name="Maria Filippakopoulou" userId="S::mfilippa@ed.ac.uk::c41102f7-9e66-4ebc-be3b-006c63836a4b" providerId="AD" clId="Web-{4C26FBED-C424-5B7B-7EE9-D69BA70D05BE}" dt="2025-01-27T14:42:38.877" v="5346" actId="20577"/>
        <pc:sldMkLst>
          <pc:docMk/>
          <pc:sldMk cId="362507836" sldId="259"/>
        </pc:sldMkLst>
        <pc:spChg chg="mod">
          <ac:chgData name="Maria Filippakopoulou" userId="S::mfilippa@ed.ac.uk::c41102f7-9e66-4ebc-be3b-006c63836a4b" providerId="AD" clId="Web-{4C26FBED-C424-5B7B-7EE9-D69BA70D05BE}" dt="2025-01-27T14:20:45.166" v="4831" actId="20577"/>
          <ac:spMkLst>
            <pc:docMk/>
            <pc:sldMk cId="362507836" sldId="259"/>
            <ac:spMk id="2" creationId="{67C7220B-EC3B-E645-9B9E-43C2CBBAFCDE}"/>
          </ac:spMkLst>
        </pc:spChg>
        <pc:spChg chg="mod">
          <ac:chgData name="Maria Filippakopoulou" userId="S::mfilippa@ed.ac.uk::c41102f7-9e66-4ebc-be3b-006c63836a4b" providerId="AD" clId="Web-{4C26FBED-C424-5B7B-7EE9-D69BA70D05BE}" dt="2025-01-27T14:42:38.877" v="5346" actId="20577"/>
          <ac:spMkLst>
            <pc:docMk/>
            <pc:sldMk cId="362507836" sldId="259"/>
            <ac:spMk id="3" creationId="{4BE2EFA8-718B-4B4B-8A9C-E3093125DF11}"/>
          </ac:spMkLst>
        </pc:spChg>
      </pc:sldChg>
      <pc:sldChg chg="modSp">
        <pc:chgData name="Maria Filippakopoulou" userId="S::mfilippa@ed.ac.uk::c41102f7-9e66-4ebc-be3b-006c63836a4b" providerId="AD" clId="Web-{4C26FBED-C424-5B7B-7EE9-D69BA70D05BE}" dt="2025-01-28T17:58:51.876" v="7127" actId="20577"/>
        <pc:sldMkLst>
          <pc:docMk/>
          <pc:sldMk cId="1883272420" sldId="260"/>
        </pc:sldMkLst>
        <pc:spChg chg="mod">
          <ac:chgData name="Maria Filippakopoulou" userId="S::mfilippa@ed.ac.uk::c41102f7-9e66-4ebc-be3b-006c63836a4b" providerId="AD" clId="Web-{4C26FBED-C424-5B7B-7EE9-D69BA70D05BE}" dt="2025-01-27T14:20:53.088" v="4833" actId="20577"/>
          <ac:spMkLst>
            <pc:docMk/>
            <pc:sldMk cId="1883272420" sldId="260"/>
            <ac:spMk id="2" creationId="{67C7220B-EC3B-E645-9B9E-43C2CBBAFCDE}"/>
          </ac:spMkLst>
        </pc:spChg>
        <pc:spChg chg="mod">
          <ac:chgData name="Maria Filippakopoulou" userId="S::mfilippa@ed.ac.uk::c41102f7-9e66-4ebc-be3b-006c63836a4b" providerId="AD" clId="Web-{4C26FBED-C424-5B7B-7EE9-D69BA70D05BE}" dt="2025-01-28T17:58:51.876" v="7127" actId="20577"/>
          <ac:spMkLst>
            <pc:docMk/>
            <pc:sldMk cId="1883272420" sldId="260"/>
            <ac:spMk id="3" creationId="{4BE2EFA8-718B-4B4B-8A9C-E3093125DF11}"/>
          </ac:spMkLst>
        </pc:spChg>
      </pc:sldChg>
      <pc:sldChg chg="modSp">
        <pc:chgData name="Maria Filippakopoulou" userId="S::mfilippa@ed.ac.uk::c41102f7-9e66-4ebc-be3b-006c63836a4b" providerId="AD" clId="Web-{4C26FBED-C424-5B7B-7EE9-D69BA70D05BE}" dt="2025-01-27T14:56:15.073" v="5817" actId="14100"/>
        <pc:sldMkLst>
          <pc:docMk/>
          <pc:sldMk cId="3735437143" sldId="261"/>
        </pc:sldMkLst>
        <pc:spChg chg="mod">
          <ac:chgData name="Maria Filippakopoulou" userId="S::mfilippa@ed.ac.uk::c41102f7-9e66-4ebc-be3b-006c63836a4b" providerId="AD" clId="Web-{4C26FBED-C424-5B7B-7EE9-D69BA70D05BE}" dt="2025-01-27T13:56:38.858" v="3545" actId="20577"/>
          <ac:spMkLst>
            <pc:docMk/>
            <pc:sldMk cId="3735437143" sldId="261"/>
            <ac:spMk id="2" creationId="{67C7220B-EC3B-E645-9B9E-43C2CBBAFCDE}"/>
          </ac:spMkLst>
        </pc:spChg>
        <pc:spChg chg="mod">
          <ac:chgData name="Maria Filippakopoulou" userId="S::mfilippa@ed.ac.uk::c41102f7-9e66-4ebc-be3b-006c63836a4b" providerId="AD" clId="Web-{4C26FBED-C424-5B7B-7EE9-D69BA70D05BE}" dt="2025-01-27T14:56:15.073" v="5817" actId="14100"/>
          <ac:spMkLst>
            <pc:docMk/>
            <pc:sldMk cId="3735437143" sldId="261"/>
            <ac:spMk id="3" creationId="{4BE2EFA8-718B-4B4B-8A9C-E3093125DF11}"/>
          </ac:spMkLst>
        </pc:spChg>
      </pc:sldChg>
      <pc:sldChg chg="modSp">
        <pc:chgData name="Maria Filippakopoulou" userId="S::mfilippa@ed.ac.uk::c41102f7-9e66-4ebc-be3b-006c63836a4b" providerId="AD" clId="Web-{4C26FBED-C424-5B7B-7EE9-D69BA70D05BE}" dt="2025-01-27T15:20:11.194" v="6454" actId="20577"/>
        <pc:sldMkLst>
          <pc:docMk/>
          <pc:sldMk cId="3821446135" sldId="262"/>
        </pc:sldMkLst>
        <pc:spChg chg="mod">
          <ac:chgData name="Maria Filippakopoulou" userId="S::mfilippa@ed.ac.uk::c41102f7-9e66-4ebc-be3b-006c63836a4b" providerId="AD" clId="Web-{4C26FBED-C424-5B7B-7EE9-D69BA70D05BE}" dt="2025-01-27T14:19:42.789" v="4790" actId="20577"/>
          <ac:spMkLst>
            <pc:docMk/>
            <pc:sldMk cId="3821446135" sldId="262"/>
            <ac:spMk id="2" creationId="{67C7220B-EC3B-E645-9B9E-43C2CBBAFCDE}"/>
          </ac:spMkLst>
        </pc:spChg>
        <pc:spChg chg="mod">
          <ac:chgData name="Maria Filippakopoulou" userId="S::mfilippa@ed.ac.uk::c41102f7-9e66-4ebc-be3b-006c63836a4b" providerId="AD" clId="Web-{4C26FBED-C424-5B7B-7EE9-D69BA70D05BE}" dt="2025-01-27T15:20:11.194" v="6454" actId="20577"/>
          <ac:spMkLst>
            <pc:docMk/>
            <pc:sldMk cId="3821446135" sldId="262"/>
            <ac:spMk id="3" creationId="{4BE2EFA8-718B-4B4B-8A9C-E3093125DF11}"/>
          </ac:spMkLst>
        </pc:spChg>
      </pc:sldChg>
      <pc:sldChg chg="del">
        <pc:chgData name="Maria Filippakopoulou" userId="S::mfilippa@ed.ac.uk::c41102f7-9e66-4ebc-be3b-006c63836a4b" providerId="AD" clId="Web-{4C26FBED-C424-5B7B-7EE9-D69BA70D05BE}" dt="2025-01-27T12:15:41.522" v="266"/>
        <pc:sldMkLst>
          <pc:docMk/>
          <pc:sldMk cId="2683238984" sldId="263"/>
        </pc:sldMkLst>
      </pc:sldChg>
      <pc:sldChg chg="del">
        <pc:chgData name="Maria Filippakopoulou" userId="S::mfilippa@ed.ac.uk::c41102f7-9e66-4ebc-be3b-006c63836a4b" providerId="AD" clId="Web-{4C26FBED-C424-5B7B-7EE9-D69BA70D05BE}" dt="2025-01-27T13:04:05.858" v="2114"/>
        <pc:sldMkLst>
          <pc:docMk/>
          <pc:sldMk cId="2693356847" sldId="264"/>
        </pc:sldMkLst>
      </pc:sldChg>
      <pc:sldChg chg="modSp">
        <pc:chgData name="Maria Filippakopoulou" userId="S::mfilippa@ed.ac.uk::c41102f7-9e66-4ebc-be3b-006c63836a4b" providerId="AD" clId="Web-{4C26FBED-C424-5B7B-7EE9-D69BA70D05BE}" dt="2025-01-27T14:59:08.313" v="5896" actId="20577"/>
        <pc:sldMkLst>
          <pc:docMk/>
          <pc:sldMk cId="3629553369" sldId="265"/>
        </pc:sldMkLst>
        <pc:spChg chg="mod">
          <ac:chgData name="Maria Filippakopoulou" userId="S::mfilippa@ed.ac.uk::c41102f7-9e66-4ebc-be3b-006c63836a4b" providerId="AD" clId="Web-{4C26FBED-C424-5B7B-7EE9-D69BA70D05BE}" dt="2025-01-27T14:20:40.885" v="4830" actId="20577"/>
          <ac:spMkLst>
            <pc:docMk/>
            <pc:sldMk cId="3629553369" sldId="265"/>
            <ac:spMk id="2" creationId="{67C7220B-EC3B-E645-9B9E-43C2CBBAFCDE}"/>
          </ac:spMkLst>
        </pc:spChg>
        <pc:spChg chg="mod">
          <ac:chgData name="Maria Filippakopoulou" userId="S::mfilippa@ed.ac.uk::c41102f7-9e66-4ebc-be3b-006c63836a4b" providerId="AD" clId="Web-{4C26FBED-C424-5B7B-7EE9-D69BA70D05BE}" dt="2025-01-27T14:59:08.313" v="5896" actId="20577"/>
          <ac:spMkLst>
            <pc:docMk/>
            <pc:sldMk cId="3629553369" sldId="265"/>
            <ac:spMk id="3" creationId="{4BE2EFA8-718B-4B4B-8A9C-E3093125DF11}"/>
          </ac:spMkLst>
        </pc:spChg>
        <pc:spChg chg="mod">
          <ac:chgData name="Maria Filippakopoulou" userId="S::mfilippa@ed.ac.uk::c41102f7-9e66-4ebc-be3b-006c63836a4b" providerId="AD" clId="Web-{4C26FBED-C424-5B7B-7EE9-D69BA70D05BE}" dt="2025-01-27T13:05:33.408" v="2130" actId="20577"/>
          <ac:spMkLst>
            <pc:docMk/>
            <pc:sldMk cId="3629553369" sldId="265"/>
            <ac:spMk id="8" creationId="{B6CDA21F-E7AF-4C75-8395-33F58D5B0E45}"/>
          </ac:spMkLst>
        </pc:spChg>
      </pc:sldChg>
      <pc:sldChg chg="modSp">
        <pc:chgData name="Maria Filippakopoulou" userId="S::mfilippa@ed.ac.uk::c41102f7-9e66-4ebc-be3b-006c63836a4b" providerId="AD" clId="Web-{4C26FBED-C424-5B7B-7EE9-D69BA70D05BE}" dt="2025-01-27T17:41:08.204" v="7115" actId="20577"/>
        <pc:sldMkLst>
          <pc:docMk/>
          <pc:sldMk cId="4275631776" sldId="266"/>
        </pc:sldMkLst>
        <pc:spChg chg="mod">
          <ac:chgData name="Maria Filippakopoulou" userId="S::mfilippa@ed.ac.uk::c41102f7-9e66-4ebc-be3b-006c63836a4b" providerId="AD" clId="Web-{4C26FBED-C424-5B7B-7EE9-D69BA70D05BE}" dt="2025-01-27T14:19:37.883" v="4789" actId="20577"/>
          <ac:spMkLst>
            <pc:docMk/>
            <pc:sldMk cId="4275631776" sldId="266"/>
            <ac:spMk id="2" creationId="{67C7220B-EC3B-E645-9B9E-43C2CBBAFCDE}"/>
          </ac:spMkLst>
        </pc:spChg>
        <pc:spChg chg="mod">
          <ac:chgData name="Maria Filippakopoulou" userId="S::mfilippa@ed.ac.uk::c41102f7-9e66-4ebc-be3b-006c63836a4b" providerId="AD" clId="Web-{4C26FBED-C424-5B7B-7EE9-D69BA70D05BE}" dt="2025-01-27T17:41:05.782" v="7114" actId="20577"/>
          <ac:spMkLst>
            <pc:docMk/>
            <pc:sldMk cId="4275631776" sldId="266"/>
            <ac:spMk id="3" creationId="{4BE2EFA8-718B-4B4B-8A9C-E3093125DF11}"/>
          </ac:spMkLst>
        </pc:spChg>
        <pc:spChg chg="mod">
          <ac:chgData name="Maria Filippakopoulou" userId="S::mfilippa@ed.ac.uk::c41102f7-9e66-4ebc-be3b-006c63836a4b" providerId="AD" clId="Web-{4C26FBED-C424-5B7B-7EE9-D69BA70D05BE}" dt="2025-01-27T17:41:08.204" v="7115" actId="20577"/>
          <ac:spMkLst>
            <pc:docMk/>
            <pc:sldMk cId="4275631776" sldId="266"/>
            <ac:spMk id="4" creationId="{304E6E76-C382-C5D7-64C2-BA6DAC14F68E}"/>
          </ac:spMkLst>
        </pc:spChg>
      </pc:sldChg>
      <pc:sldChg chg="modSp">
        <pc:chgData name="Maria Filippakopoulou" userId="S::mfilippa@ed.ac.uk::c41102f7-9e66-4ebc-be3b-006c63836a4b" providerId="AD" clId="Web-{4C26FBED-C424-5B7B-7EE9-D69BA70D05BE}" dt="2025-01-28T18:02:59.777" v="7214" actId="20577"/>
        <pc:sldMkLst>
          <pc:docMk/>
          <pc:sldMk cId="2432584212" sldId="267"/>
        </pc:sldMkLst>
        <pc:spChg chg="mod">
          <ac:chgData name="Maria Filippakopoulou" userId="S::mfilippa@ed.ac.uk::c41102f7-9e66-4ebc-be3b-006c63836a4b" providerId="AD" clId="Web-{4C26FBED-C424-5B7B-7EE9-D69BA70D05BE}" dt="2025-01-27T14:13:52.232" v="4477" actId="20577"/>
          <ac:spMkLst>
            <pc:docMk/>
            <pc:sldMk cId="2432584212" sldId="267"/>
            <ac:spMk id="2" creationId="{67C7220B-EC3B-E645-9B9E-43C2CBBAFCDE}"/>
          </ac:spMkLst>
        </pc:spChg>
        <pc:spChg chg="mod">
          <ac:chgData name="Maria Filippakopoulou" userId="S::mfilippa@ed.ac.uk::c41102f7-9e66-4ebc-be3b-006c63836a4b" providerId="AD" clId="Web-{4C26FBED-C424-5B7B-7EE9-D69BA70D05BE}" dt="2025-01-28T18:02:59.777" v="7214" actId="20577"/>
          <ac:spMkLst>
            <pc:docMk/>
            <pc:sldMk cId="2432584212" sldId="267"/>
            <ac:spMk id="3" creationId="{4BE2EFA8-718B-4B4B-8A9C-E3093125DF11}"/>
          </ac:spMkLst>
        </pc:spChg>
      </pc:sldChg>
      <pc:sldChg chg="modSp">
        <pc:chgData name="Maria Filippakopoulou" userId="S::mfilippa@ed.ac.uk::c41102f7-9e66-4ebc-be3b-006c63836a4b" providerId="AD" clId="Web-{4C26FBED-C424-5B7B-7EE9-D69BA70D05BE}" dt="2025-01-27T14:54:04.960" v="5791" actId="20577"/>
        <pc:sldMkLst>
          <pc:docMk/>
          <pc:sldMk cId="712488198" sldId="268"/>
        </pc:sldMkLst>
        <pc:spChg chg="mod">
          <ac:chgData name="Maria Filippakopoulou" userId="S::mfilippa@ed.ac.uk::c41102f7-9e66-4ebc-be3b-006c63836a4b" providerId="AD" clId="Web-{4C26FBED-C424-5B7B-7EE9-D69BA70D05BE}" dt="2025-01-27T12:44:49.621" v="1243" actId="20577"/>
          <ac:spMkLst>
            <pc:docMk/>
            <pc:sldMk cId="712488198" sldId="268"/>
            <ac:spMk id="2" creationId="{67C7220B-EC3B-E645-9B9E-43C2CBBAFCDE}"/>
          </ac:spMkLst>
        </pc:spChg>
        <pc:spChg chg="mod">
          <ac:chgData name="Maria Filippakopoulou" userId="S::mfilippa@ed.ac.uk::c41102f7-9e66-4ebc-be3b-006c63836a4b" providerId="AD" clId="Web-{4C26FBED-C424-5B7B-7EE9-D69BA70D05BE}" dt="2025-01-27T14:54:04.960" v="5791" actId="20577"/>
          <ac:spMkLst>
            <pc:docMk/>
            <pc:sldMk cId="712488198" sldId="268"/>
            <ac:spMk id="3" creationId="{4BE2EFA8-718B-4B4B-8A9C-E3093125DF11}"/>
          </ac:spMkLst>
        </pc:spChg>
      </pc:sldChg>
      <pc:sldChg chg="modSp">
        <pc:chgData name="Maria Filippakopoulou" userId="S::mfilippa@ed.ac.uk::c41102f7-9e66-4ebc-be3b-006c63836a4b" providerId="AD" clId="Web-{4C26FBED-C424-5B7B-7EE9-D69BA70D05BE}" dt="2025-01-27T15:35:14.752" v="6900" actId="20577"/>
        <pc:sldMkLst>
          <pc:docMk/>
          <pc:sldMk cId="3099383408" sldId="269"/>
        </pc:sldMkLst>
        <pc:spChg chg="mod">
          <ac:chgData name="Maria Filippakopoulou" userId="S::mfilippa@ed.ac.uk::c41102f7-9e66-4ebc-be3b-006c63836a4b" providerId="AD" clId="Web-{4C26FBED-C424-5B7B-7EE9-D69BA70D05BE}" dt="2025-01-27T14:30:36.106" v="5151" actId="20577"/>
          <ac:spMkLst>
            <pc:docMk/>
            <pc:sldMk cId="3099383408" sldId="269"/>
            <ac:spMk id="2" creationId="{67C7220B-EC3B-E645-9B9E-43C2CBBAFCDE}"/>
          </ac:spMkLst>
        </pc:spChg>
        <pc:spChg chg="mod">
          <ac:chgData name="Maria Filippakopoulou" userId="S::mfilippa@ed.ac.uk::c41102f7-9e66-4ebc-be3b-006c63836a4b" providerId="AD" clId="Web-{4C26FBED-C424-5B7B-7EE9-D69BA70D05BE}" dt="2025-01-27T15:35:14.752" v="6900" actId="20577"/>
          <ac:spMkLst>
            <pc:docMk/>
            <pc:sldMk cId="3099383408" sldId="269"/>
            <ac:spMk id="3" creationId="{4BE2EFA8-718B-4B4B-8A9C-E3093125DF11}"/>
          </ac:spMkLst>
        </pc:spChg>
      </pc:sldChg>
      <pc:sldChg chg="modSp">
        <pc:chgData name="Maria Filippakopoulou" userId="S::mfilippa@ed.ac.uk::c41102f7-9e66-4ebc-be3b-006c63836a4b" providerId="AD" clId="Web-{4C26FBED-C424-5B7B-7EE9-D69BA70D05BE}" dt="2025-01-29T09:46:38.917" v="7264" actId="20577"/>
        <pc:sldMkLst>
          <pc:docMk/>
          <pc:sldMk cId="1451159995" sldId="270"/>
        </pc:sldMkLst>
        <pc:spChg chg="mod">
          <ac:chgData name="Maria Filippakopoulou" userId="S::mfilippa@ed.ac.uk::c41102f7-9e66-4ebc-be3b-006c63836a4b" providerId="AD" clId="Web-{4C26FBED-C424-5B7B-7EE9-D69BA70D05BE}" dt="2025-01-27T14:30:34.059" v="5150" actId="20577"/>
          <ac:spMkLst>
            <pc:docMk/>
            <pc:sldMk cId="1451159995" sldId="270"/>
            <ac:spMk id="2" creationId="{67C7220B-EC3B-E645-9B9E-43C2CBBAFCDE}"/>
          </ac:spMkLst>
        </pc:spChg>
        <pc:spChg chg="mod">
          <ac:chgData name="Maria Filippakopoulou" userId="S::mfilippa@ed.ac.uk::c41102f7-9e66-4ebc-be3b-006c63836a4b" providerId="AD" clId="Web-{4C26FBED-C424-5B7B-7EE9-D69BA70D05BE}" dt="2025-01-29T09:46:38.917" v="7264" actId="20577"/>
          <ac:spMkLst>
            <pc:docMk/>
            <pc:sldMk cId="1451159995" sldId="270"/>
            <ac:spMk id="3" creationId="{4BE2EFA8-718B-4B4B-8A9C-E3093125DF11}"/>
          </ac:spMkLst>
        </pc:spChg>
      </pc:sldChg>
      <pc:sldChg chg="modSp">
        <pc:chgData name="Maria Filippakopoulou" userId="S::mfilippa@ed.ac.uk::c41102f7-9e66-4ebc-be3b-006c63836a4b" providerId="AD" clId="Web-{4C26FBED-C424-5B7B-7EE9-D69BA70D05BE}" dt="2025-01-27T15:27:51.582" v="6664" actId="20577"/>
        <pc:sldMkLst>
          <pc:docMk/>
          <pc:sldMk cId="3287543605" sldId="271"/>
        </pc:sldMkLst>
        <pc:spChg chg="mod">
          <ac:chgData name="Maria Filippakopoulou" userId="S::mfilippa@ed.ac.uk::c41102f7-9e66-4ebc-be3b-006c63836a4b" providerId="AD" clId="Web-{4C26FBED-C424-5B7B-7EE9-D69BA70D05BE}" dt="2025-01-27T14:19:46.493" v="4791" actId="20577"/>
          <ac:spMkLst>
            <pc:docMk/>
            <pc:sldMk cId="3287543605" sldId="271"/>
            <ac:spMk id="2" creationId="{67C7220B-EC3B-E645-9B9E-43C2CBBAFCDE}"/>
          </ac:spMkLst>
        </pc:spChg>
        <pc:spChg chg="mod">
          <ac:chgData name="Maria Filippakopoulou" userId="S::mfilippa@ed.ac.uk::c41102f7-9e66-4ebc-be3b-006c63836a4b" providerId="AD" clId="Web-{4C26FBED-C424-5B7B-7EE9-D69BA70D05BE}" dt="2025-01-27T15:27:51.582" v="6664" actId="20577"/>
          <ac:spMkLst>
            <pc:docMk/>
            <pc:sldMk cId="3287543605" sldId="271"/>
            <ac:spMk id="3" creationId="{4BE2EFA8-718B-4B4B-8A9C-E3093125DF11}"/>
          </ac:spMkLst>
        </pc:spChg>
      </pc:sldChg>
      <pc:sldChg chg="addSp delSp modSp new del mod ord setBg">
        <pc:chgData name="Maria Filippakopoulou" userId="S::mfilippa@ed.ac.uk::c41102f7-9e66-4ebc-be3b-006c63836a4b" providerId="AD" clId="Web-{4C26FBED-C424-5B7B-7EE9-D69BA70D05BE}" dt="2025-01-27T14:36:02.303" v="5253"/>
        <pc:sldMkLst>
          <pc:docMk/>
          <pc:sldMk cId="810534258" sldId="272"/>
        </pc:sldMkLst>
        <pc:spChg chg="mod">
          <ac:chgData name="Maria Filippakopoulou" userId="S::mfilippa@ed.ac.uk::c41102f7-9e66-4ebc-be3b-006c63836a4b" providerId="AD" clId="Web-{4C26FBED-C424-5B7B-7EE9-D69BA70D05BE}" dt="2025-01-27T12:04:34.440" v="132" actId="20577"/>
          <ac:spMkLst>
            <pc:docMk/>
            <pc:sldMk cId="810534258" sldId="272"/>
            <ac:spMk id="2" creationId="{AC040F86-DA35-67E0-C806-A701B7C40F73}"/>
          </ac:spMkLst>
        </pc:spChg>
        <pc:spChg chg="mod">
          <ac:chgData name="Maria Filippakopoulou" userId="S::mfilippa@ed.ac.uk::c41102f7-9e66-4ebc-be3b-006c63836a4b" providerId="AD" clId="Web-{4C26FBED-C424-5B7B-7EE9-D69BA70D05BE}" dt="2025-01-27T11:59:49.197" v="88" actId="20577"/>
          <ac:spMkLst>
            <pc:docMk/>
            <pc:sldMk cId="810534258" sldId="272"/>
            <ac:spMk id="3" creationId="{55EFFC44-FA70-B429-8EB1-7A89E6255AD5}"/>
          </ac:spMkLst>
        </pc:spChg>
        <pc:picChg chg="add del mod ord">
          <ac:chgData name="Maria Filippakopoulou" userId="S::mfilippa@ed.ac.uk::c41102f7-9e66-4ebc-be3b-006c63836a4b" providerId="AD" clId="Web-{4C26FBED-C424-5B7B-7EE9-D69BA70D05BE}" dt="2025-01-27T11:59:08.165" v="77"/>
          <ac:picMkLst>
            <pc:docMk/>
            <pc:sldMk cId="810534258" sldId="272"/>
            <ac:picMk id="4" creationId="{E09BB37B-7AB8-DAEB-3DA6-088DB251B2F8}"/>
          </ac:picMkLst>
        </pc:picChg>
      </pc:sldChg>
      <pc:sldChg chg="modSp new">
        <pc:chgData name="Maria Filippakopoulou" userId="S::mfilippa@ed.ac.uk::c41102f7-9e66-4ebc-be3b-006c63836a4b" providerId="AD" clId="Web-{4C26FBED-C424-5B7B-7EE9-D69BA70D05BE}" dt="2025-01-27T14:36:59.320" v="5261" actId="20577"/>
        <pc:sldMkLst>
          <pc:docMk/>
          <pc:sldMk cId="1205507485" sldId="273"/>
        </pc:sldMkLst>
        <pc:spChg chg="mod">
          <ac:chgData name="Maria Filippakopoulou" userId="S::mfilippa@ed.ac.uk::c41102f7-9e66-4ebc-be3b-006c63836a4b" providerId="AD" clId="Web-{4C26FBED-C424-5B7B-7EE9-D69BA70D05BE}" dt="2025-01-27T12:07:16.148" v="160" actId="20577"/>
          <ac:spMkLst>
            <pc:docMk/>
            <pc:sldMk cId="1205507485" sldId="273"/>
            <ac:spMk id="2" creationId="{85481449-93E2-2966-0D8C-2C115DB35F1E}"/>
          </ac:spMkLst>
        </pc:spChg>
        <pc:spChg chg="mod">
          <ac:chgData name="Maria Filippakopoulou" userId="S::mfilippa@ed.ac.uk::c41102f7-9e66-4ebc-be3b-006c63836a4b" providerId="AD" clId="Web-{4C26FBED-C424-5B7B-7EE9-D69BA70D05BE}" dt="2025-01-27T14:36:59.320" v="5261" actId="20577"/>
          <ac:spMkLst>
            <pc:docMk/>
            <pc:sldMk cId="1205507485" sldId="273"/>
            <ac:spMk id="3" creationId="{EEE92DF3-A8AF-AC06-B8AD-B52B79CB2B00}"/>
          </ac:spMkLst>
        </pc:spChg>
      </pc:sldChg>
      <pc:sldChg chg="modSp add replId">
        <pc:chgData name="Maria Filippakopoulou" userId="S::mfilippa@ed.ac.uk::c41102f7-9e66-4ebc-be3b-006c63836a4b" providerId="AD" clId="Web-{4C26FBED-C424-5B7B-7EE9-D69BA70D05BE}" dt="2025-01-27T14:38:32.151" v="5283" actId="20577"/>
        <pc:sldMkLst>
          <pc:docMk/>
          <pc:sldMk cId="1761276753" sldId="274"/>
        </pc:sldMkLst>
        <pc:spChg chg="mod">
          <ac:chgData name="Maria Filippakopoulou" userId="S::mfilippa@ed.ac.uk::c41102f7-9e66-4ebc-be3b-006c63836a4b" providerId="AD" clId="Web-{4C26FBED-C424-5B7B-7EE9-D69BA70D05BE}" dt="2025-01-27T14:38:32.151" v="5283" actId="20577"/>
          <ac:spMkLst>
            <pc:docMk/>
            <pc:sldMk cId="1761276753" sldId="274"/>
            <ac:spMk id="3" creationId="{4BE2EFA8-718B-4B4B-8A9C-E3093125DF11}"/>
          </ac:spMkLst>
        </pc:spChg>
      </pc:sldChg>
      <pc:sldChg chg="modSp add replId">
        <pc:chgData name="Maria Filippakopoulou" userId="S::mfilippa@ed.ac.uk::c41102f7-9e66-4ebc-be3b-006c63836a4b" providerId="AD" clId="Web-{4C26FBED-C424-5B7B-7EE9-D69BA70D05BE}" dt="2025-01-27T14:39:23.949" v="5292" actId="20577"/>
        <pc:sldMkLst>
          <pc:docMk/>
          <pc:sldMk cId="3709961210" sldId="275"/>
        </pc:sldMkLst>
        <pc:spChg chg="mod">
          <ac:chgData name="Maria Filippakopoulou" userId="S::mfilippa@ed.ac.uk::c41102f7-9e66-4ebc-be3b-006c63836a4b" providerId="AD" clId="Web-{4C26FBED-C424-5B7B-7EE9-D69BA70D05BE}" dt="2025-01-27T14:39:23.949" v="5292" actId="20577"/>
          <ac:spMkLst>
            <pc:docMk/>
            <pc:sldMk cId="3709961210" sldId="275"/>
            <ac:spMk id="3" creationId="{4BE2EFA8-718B-4B4B-8A9C-E3093125DF11}"/>
          </ac:spMkLst>
        </pc:spChg>
      </pc:sldChg>
      <pc:sldChg chg="modSp add replId">
        <pc:chgData name="Maria Filippakopoulou" userId="S::mfilippa@ed.ac.uk::c41102f7-9e66-4ebc-be3b-006c63836a4b" providerId="AD" clId="Web-{4C26FBED-C424-5B7B-7EE9-D69BA70D05BE}" dt="2025-01-28T17:58:32.125" v="7122" actId="20577"/>
        <pc:sldMkLst>
          <pc:docMk/>
          <pc:sldMk cId="3539638590" sldId="276"/>
        </pc:sldMkLst>
        <pc:spChg chg="mod">
          <ac:chgData name="Maria Filippakopoulou" userId="S::mfilippa@ed.ac.uk::c41102f7-9e66-4ebc-be3b-006c63836a4b" providerId="AD" clId="Web-{4C26FBED-C424-5B7B-7EE9-D69BA70D05BE}" dt="2025-01-27T14:20:49.166" v="4832" actId="20577"/>
          <ac:spMkLst>
            <pc:docMk/>
            <pc:sldMk cId="3539638590" sldId="276"/>
            <ac:spMk id="2" creationId="{67C7220B-EC3B-E645-9B9E-43C2CBBAFCDE}"/>
          </ac:spMkLst>
        </pc:spChg>
        <pc:spChg chg="mod">
          <ac:chgData name="Maria Filippakopoulou" userId="S::mfilippa@ed.ac.uk::c41102f7-9e66-4ebc-be3b-006c63836a4b" providerId="AD" clId="Web-{4C26FBED-C424-5B7B-7EE9-D69BA70D05BE}" dt="2025-01-28T17:58:32.125" v="7122" actId="20577"/>
          <ac:spMkLst>
            <pc:docMk/>
            <pc:sldMk cId="3539638590" sldId="276"/>
            <ac:spMk id="3" creationId="{4BE2EFA8-718B-4B4B-8A9C-E3093125DF11}"/>
          </ac:spMkLst>
        </pc:spChg>
      </pc:sldChg>
      <pc:sldChg chg="modSp add replId">
        <pc:chgData name="Maria Filippakopoulou" userId="S::mfilippa@ed.ac.uk::c41102f7-9e66-4ebc-be3b-006c63836a4b" providerId="AD" clId="Web-{4C26FBED-C424-5B7B-7EE9-D69BA70D05BE}" dt="2025-01-27T14:41:21.609" v="5344" actId="20577"/>
        <pc:sldMkLst>
          <pc:docMk/>
          <pc:sldMk cId="1091621099" sldId="277"/>
        </pc:sldMkLst>
        <pc:spChg chg="mod">
          <ac:chgData name="Maria Filippakopoulou" userId="S::mfilippa@ed.ac.uk::c41102f7-9e66-4ebc-be3b-006c63836a4b" providerId="AD" clId="Web-{4C26FBED-C424-5B7B-7EE9-D69BA70D05BE}" dt="2025-01-27T14:41:21.609" v="5344" actId="20577"/>
          <ac:spMkLst>
            <pc:docMk/>
            <pc:sldMk cId="1091621099" sldId="277"/>
            <ac:spMk id="3" creationId="{4BE2EFA8-718B-4B4B-8A9C-E3093125DF11}"/>
          </ac:spMkLst>
        </pc:spChg>
      </pc:sldChg>
      <pc:sldChg chg="modSp add replId">
        <pc:chgData name="Maria Filippakopoulou" userId="S::mfilippa@ed.ac.uk::c41102f7-9e66-4ebc-be3b-006c63836a4b" providerId="AD" clId="Web-{4C26FBED-C424-5B7B-7EE9-D69BA70D05BE}" dt="2025-01-27T15:00:28.471" v="5944" actId="20577"/>
        <pc:sldMkLst>
          <pc:docMk/>
          <pc:sldMk cId="4153079564" sldId="278"/>
        </pc:sldMkLst>
        <pc:spChg chg="mod">
          <ac:chgData name="Maria Filippakopoulou" userId="S::mfilippa@ed.ac.uk::c41102f7-9e66-4ebc-be3b-006c63836a4b" providerId="AD" clId="Web-{4C26FBED-C424-5B7B-7EE9-D69BA70D05BE}" dt="2025-01-27T14:20:35.666" v="4829" actId="20577"/>
          <ac:spMkLst>
            <pc:docMk/>
            <pc:sldMk cId="4153079564" sldId="278"/>
            <ac:spMk id="2" creationId="{67C7220B-EC3B-E645-9B9E-43C2CBBAFCDE}"/>
          </ac:spMkLst>
        </pc:spChg>
        <pc:spChg chg="mod">
          <ac:chgData name="Maria Filippakopoulou" userId="S::mfilippa@ed.ac.uk::c41102f7-9e66-4ebc-be3b-006c63836a4b" providerId="AD" clId="Web-{4C26FBED-C424-5B7B-7EE9-D69BA70D05BE}" dt="2025-01-27T15:00:28.471" v="5944" actId="20577"/>
          <ac:spMkLst>
            <pc:docMk/>
            <pc:sldMk cId="4153079564" sldId="278"/>
            <ac:spMk id="3" creationId="{4BE2EFA8-718B-4B4B-8A9C-E3093125DF11}"/>
          </ac:spMkLst>
        </pc:spChg>
      </pc:sldChg>
      <pc:sldChg chg="addSp delSp modSp add ord replId">
        <pc:chgData name="Maria Filippakopoulou" userId="S::mfilippa@ed.ac.uk::c41102f7-9e66-4ebc-be3b-006c63836a4b" providerId="AD" clId="Web-{4C26FBED-C424-5B7B-7EE9-D69BA70D05BE}" dt="2025-01-27T15:00:39.987" v="5950" actId="20577"/>
        <pc:sldMkLst>
          <pc:docMk/>
          <pc:sldMk cId="2394809707" sldId="279"/>
        </pc:sldMkLst>
        <pc:spChg chg="mod">
          <ac:chgData name="Maria Filippakopoulou" userId="S::mfilippa@ed.ac.uk::c41102f7-9e66-4ebc-be3b-006c63836a4b" providerId="AD" clId="Web-{4C26FBED-C424-5B7B-7EE9-D69BA70D05BE}" dt="2025-01-27T14:20:30.775" v="4828" actId="20577"/>
          <ac:spMkLst>
            <pc:docMk/>
            <pc:sldMk cId="2394809707" sldId="279"/>
            <ac:spMk id="2" creationId="{67C7220B-EC3B-E645-9B9E-43C2CBBAFCDE}"/>
          </ac:spMkLst>
        </pc:spChg>
        <pc:spChg chg="mod">
          <ac:chgData name="Maria Filippakopoulou" userId="S::mfilippa@ed.ac.uk::c41102f7-9e66-4ebc-be3b-006c63836a4b" providerId="AD" clId="Web-{4C26FBED-C424-5B7B-7EE9-D69BA70D05BE}" dt="2025-01-27T15:00:39.987" v="5950" actId="20577"/>
          <ac:spMkLst>
            <pc:docMk/>
            <pc:sldMk cId="2394809707" sldId="279"/>
            <ac:spMk id="3" creationId="{4BE2EFA8-718B-4B4B-8A9C-E3093125DF11}"/>
          </ac:spMkLst>
        </pc:spChg>
        <pc:spChg chg="del">
          <ac:chgData name="Maria Filippakopoulou" userId="S::mfilippa@ed.ac.uk::c41102f7-9e66-4ebc-be3b-006c63836a4b" providerId="AD" clId="Web-{4C26FBED-C424-5B7B-7EE9-D69BA70D05BE}" dt="2025-01-27T13:31:02.562" v="3087"/>
          <ac:spMkLst>
            <pc:docMk/>
            <pc:sldMk cId="2394809707" sldId="279"/>
            <ac:spMk id="8" creationId="{B6CDA21F-E7AF-4C75-8395-33F58D5B0E45}"/>
          </ac:spMkLst>
        </pc:spChg>
        <pc:spChg chg="del">
          <ac:chgData name="Maria Filippakopoulou" userId="S::mfilippa@ed.ac.uk::c41102f7-9e66-4ebc-be3b-006c63836a4b" providerId="AD" clId="Web-{4C26FBED-C424-5B7B-7EE9-D69BA70D05BE}" dt="2025-01-27T13:31:02.562" v="3087"/>
          <ac:spMkLst>
            <pc:docMk/>
            <pc:sldMk cId="2394809707" sldId="279"/>
            <ac:spMk id="15" creationId="{D5B0017B-2ECA-49AF-B397-DC140825DF8D}"/>
          </ac:spMkLst>
        </pc:spChg>
        <pc:spChg chg="add">
          <ac:chgData name="Maria Filippakopoulou" userId="S::mfilippa@ed.ac.uk::c41102f7-9e66-4ebc-be3b-006c63836a4b" providerId="AD" clId="Web-{4C26FBED-C424-5B7B-7EE9-D69BA70D05BE}" dt="2025-01-27T13:31:02.562" v="3087"/>
          <ac:spMkLst>
            <pc:docMk/>
            <pc:sldMk cId="2394809707" sldId="279"/>
            <ac:spMk id="22" creationId="{058A14AF-9FB5-4CC7-BA35-E8E85D3EDF0E}"/>
          </ac:spMkLst>
        </pc:spChg>
        <pc:spChg chg="add">
          <ac:chgData name="Maria Filippakopoulou" userId="S::mfilippa@ed.ac.uk::c41102f7-9e66-4ebc-be3b-006c63836a4b" providerId="AD" clId="Web-{4C26FBED-C424-5B7B-7EE9-D69BA70D05BE}" dt="2025-01-27T13:31:02.562" v="3087"/>
          <ac:spMkLst>
            <pc:docMk/>
            <pc:sldMk cId="2394809707" sldId="279"/>
            <ac:spMk id="24" creationId="{3A9A4357-BD1D-4622-A4FE-766E6AB8DE84}"/>
          </ac:spMkLst>
        </pc:spChg>
        <pc:spChg chg="add">
          <ac:chgData name="Maria Filippakopoulou" userId="S::mfilippa@ed.ac.uk::c41102f7-9e66-4ebc-be3b-006c63836a4b" providerId="AD" clId="Web-{4C26FBED-C424-5B7B-7EE9-D69BA70D05BE}" dt="2025-01-27T13:31:02.562" v="3087"/>
          <ac:spMkLst>
            <pc:docMk/>
            <pc:sldMk cId="2394809707" sldId="279"/>
            <ac:spMk id="26" creationId="{E659831F-0D9A-4C63-9EBB-8435B85A440F}"/>
          </ac:spMkLst>
        </pc:spChg>
        <pc:spChg chg="add">
          <ac:chgData name="Maria Filippakopoulou" userId="S::mfilippa@ed.ac.uk::c41102f7-9e66-4ebc-be3b-006c63836a4b" providerId="AD" clId="Web-{4C26FBED-C424-5B7B-7EE9-D69BA70D05BE}" dt="2025-01-27T13:31:02.562" v="3087"/>
          <ac:spMkLst>
            <pc:docMk/>
            <pc:sldMk cId="2394809707" sldId="279"/>
            <ac:spMk id="28" creationId="{E6995CE5-F890-4ABA-82A2-26507CE8D2A3}"/>
          </ac:spMkLst>
        </pc:spChg>
        <pc:grpChg chg="del">
          <ac:chgData name="Maria Filippakopoulou" userId="S::mfilippa@ed.ac.uk::c41102f7-9e66-4ebc-be3b-006c63836a4b" providerId="AD" clId="Web-{4C26FBED-C424-5B7B-7EE9-D69BA70D05BE}" dt="2025-01-27T13:31:02.562" v="3087"/>
          <ac:grpSpMkLst>
            <pc:docMk/>
            <pc:sldMk cId="2394809707" sldId="279"/>
            <ac:grpSpMk id="10" creationId="{AE1C45F0-260A-458C-96ED-C1F6D2151219}"/>
          </ac:grpSpMkLst>
        </pc:grpChg>
        <pc:picChg chg="add mod">
          <ac:chgData name="Maria Filippakopoulou" userId="S::mfilippa@ed.ac.uk::c41102f7-9e66-4ebc-be3b-006c63836a4b" providerId="AD" clId="Web-{4C26FBED-C424-5B7B-7EE9-D69BA70D05BE}" dt="2025-01-27T13:31:44.970" v="3094" actId="1076"/>
          <ac:picMkLst>
            <pc:docMk/>
            <pc:sldMk cId="2394809707" sldId="279"/>
            <ac:picMk id="4" creationId="{F1939BB5-4C6A-1EEF-C46D-5748D7BBA840}"/>
          </ac:picMkLst>
        </pc:picChg>
      </pc:sldChg>
      <pc:sldChg chg="modSp add replId">
        <pc:chgData name="Maria Filippakopoulou" userId="S::mfilippa@ed.ac.uk::c41102f7-9e66-4ebc-be3b-006c63836a4b" providerId="AD" clId="Web-{4C26FBED-C424-5B7B-7EE9-D69BA70D05BE}" dt="2025-01-27T15:02:44.053" v="6085" actId="20577"/>
        <pc:sldMkLst>
          <pc:docMk/>
          <pc:sldMk cId="137789786" sldId="280"/>
        </pc:sldMkLst>
        <pc:spChg chg="mod">
          <ac:chgData name="Maria Filippakopoulou" userId="S::mfilippa@ed.ac.uk::c41102f7-9e66-4ebc-be3b-006c63836a4b" providerId="AD" clId="Web-{4C26FBED-C424-5B7B-7EE9-D69BA70D05BE}" dt="2025-01-27T14:20:26.791" v="4827" actId="20577"/>
          <ac:spMkLst>
            <pc:docMk/>
            <pc:sldMk cId="137789786" sldId="280"/>
            <ac:spMk id="2" creationId="{67C7220B-EC3B-E645-9B9E-43C2CBBAFCDE}"/>
          </ac:spMkLst>
        </pc:spChg>
        <pc:spChg chg="mod">
          <ac:chgData name="Maria Filippakopoulou" userId="S::mfilippa@ed.ac.uk::c41102f7-9e66-4ebc-be3b-006c63836a4b" providerId="AD" clId="Web-{4C26FBED-C424-5B7B-7EE9-D69BA70D05BE}" dt="2025-01-27T15:02:44.053" v="6085" actId="20577"/>
          <ac:spMkLst>
            <pc:docMk/>
            <pc:sldMk cId="137789786" sldId="280"/>
            <ac:spMk id="3" creationId="{4BE2EFA8-718B-4B4B-8A9C-E3093125DF11}"/>
          </ac:spMkLst>
        </pc:spChg>
      </pc:sldChg>
      <pc:sldChg chg="modSp add replId">
        <pc:chgData name="Maria Filippakopoulou" userId="S::mfilippa@ed.ac.uk::c41102f7-9e66-4ebc-be3b-006c63836a4b" providerId="AD" clId="Web-{4C26FBED-C424-5B7B-7EE9-D69BA70D05BE}" dt="2025-01-27T14:56:48.183" v="5821" actId="20577"/>
        <pc:sldMkLst>
          <pc:docMk/>
          <pc:sldMk cId="2999978270" sldId="281"/>
        </pc:sldMkLst>
        <pc:spChg chg="mod">
          <ac:chgData name="Maria Filippakopoulou" userId="S::mfilippa@ed.ac.uk::c41102f7-9e66-4ebc-be3b-006c63836a4b" providerId="AD" clId="Web-{4C26FBED-C424-5B7B-7EE9-D69BA70D05BE}" dt="2025-01-27T13:56:36.045" v="3544" actId="20577"/>
          <ac:spMkLst>
            <pc:docMk/>
            <pc:sldMk cId="2999978270" sldId="281"/>
            <ac:spMk id="2" creationId="{67C7220B-EC3B-E645-9B9E-43C2CBBAFCDE}"/>
          </ac:spMkLst>
        </pc:spChg>
        <pc:spChg chg="mod">
          <ac:chgData name="Maria Filippakopoulou" userId="S::mfilippa@ed.ac.uk::c41102f7-9e66-4ebc-be3b-006c63836a4b" providerId="AD" clId="Web-{4C26FBED-C424-5B7B-7EE9-D69BA70D05BE}" dt="2025-01-27T14:56:48.183" v="5821" actId="20577"/>
          <ac:spMkLst>
            <pc:docMk/>
            <pc:sldMk cId="2999978270" sldId="281"/>
            <ac:spMk id="3" creationId="{4BE2EFA8-718B-4B4B-8A9C-E3093125DF11}"/>
          </ac:spMkLst>
        </pc:spChg>
      </pc:sldChg>
      <pc:sldChg chg="new del">
        <pc:chgData name="Maria Filippakopoulou" userId="S::mfilippa@ed.ac.uk::c41102f7-9e66-4ebc-be3b-006c63836a4b" providerId="AD" clId="Web-{4C26FBED-C424-5B7B-7EE9-D69BA70D05BE}" dt="2025-01-27T14:36:05.694" v="5254"/>
        <pc:sldMkLst>
          <pc:docMk/>
          <pc:sldMk cId="2188122796" sldId="282"/>
        </pc:sldMkLst>
      </pc:sldChg>
      <pc:sldChg chg="addSp modSp new mod setBg">
        <pc:chgData name="Maria Filippakopoulou" userId="S::mfilippa@ed.ac.uk::c41102f7-9e66-4ebc-be3b-006c63836a4b" providerId="AD" clId="Web-{4C26FBED-C424-5B7B-7EE9-D69BA70D05BE}" dt="2025-01-27T14:36:32.866" v="5258" actId="20577"/>
        <pc:sldMkLst>
          <pc:docMk/>
          <pc:sldMk cId="4047112064" sldId="283"/>
        </pc:sldMkLst>
        <pc:spChg chg="mod">
          <ac:chgData name="Maria Filippakopoulou" userId="S::mfilippa@ed.ac.uk::c41102f7-9e66-4ebc-be3b-006c63836a4b" providerId="AD" clId="Web-{4C26FBED-C424-5B7B-7EE9-D69BA70D05BE}" dt="2025-01-27T14:36:32.866" v="5258" actId="20577"/>
          <ac:spMkLst>
            <pc:docMk/>
            <pc:sldMk cId="4047112064" sldId="283"/>
            <ac:spMk id="2" creationId="{562CBFF8-46A8-65F1-CFF1-93506417F5F1}"/>
          </ac:spMkLst>
        </pc:spChg>
        <pc:spChg chg="add">
          <ac:chgData name="Maria Filippakopoulou" userId="S::mfilippa@ed.ac.uk::c41102f7-9e66-4ebc-be3b-006c63836a4b" providerId="AD" clId="Web-{4C26FBED-C424-5B7B-7EE9-D69BA70D05BE}" dt="2025-01-27T14:34:52.926" v="5193"/>
          <ac:spMkLst>
            <pc:docMk/>
            <pc:sldMk cId="4047112064" sldId="283"/>
            <ac:spMk id="7" creationId="{9095C1F4-AE7F-44E4-8693-40D3D6831140}"/>
          </ac:spMkLst>
        </pc:spChg>
        <pc:spChg chg="add">
          <ac:chgData name="Maria Filippakopoulou" userId="S::mfilippa@ed.ac.uk::c41102f7-9e66-4ebc-be3b-006c63836a4b" providerId="AD" clId="Web-{4C26FBED-C424-5B7B-7EE9-D69BA70D05BE}" dt="2025-01-27T14:34:52.926" v="5193"/>
          <ac:spMkLst>
            <pc:docMk/>
            <pc:sldMk cId="4047112064" sldId="283"/>
            <ac:spMk id="13" creationId="{871AEA07-1E14-44B4-8E55-64EF049CD66F}"/>
          </ac:spMkLst>
        </pc:spChg>
        <pc:grpChg chg="add">
          <ac:chgData name="Maria Filippakopoulou" userId="S::mfilippa@ed.ac.uk::c41102f7-9e66-4ebc-be3b-006c63836a4b" providerId="AD" clId="Web-{4C26FBED-C424-5B7B-7EE9-D69BA70D05BE}" dt="2025-01-27T14:34:52.926" v="5193"/>
          <ac:grpSpMkLst>
            <pc:docMk/>
            <pc:sldMk cId="4047112064" sldId="283"/>
            <ac:grpSpMk id="9" creationId="{8734DDD3-F723-4DD3-8ABE-EC0B2AC87D74}"/>
          </ac:grpSpMkLst>
        </pc:grpChg>
      </pc:sldChg>
      <pc:sldChg chg="modSp add replId">
        <pc:chgData name="Maria Filippakopoulou" userId="S::mfilippa@ed.ac.uk::c41102f7-9e66-4ebc-be3b-006c63836a4b" providerId="AD" clId="Web-{4C26FBED-C424-5B7B-7EE9-D69BA70D05BE}" dt="2025-01-28T18:01:49.446" v="7209" actId="20577"/>
        <pc:sldMkLst>
          <pc:docMk/>
          <pc:sldMk cId="1569534071" sldId="284"/>
        </pc:sldMkLst>
        <pc:spChg chg="mod">
          <ac:chgData name="Maria Filippakopoulou" userId="S::mfilippa@ed.ac.uk::c41102f7-9e66-4ebc-be3b-006c63836a4b" providerId="AD" clId="Web-{4C26FBED-C424-5B7B-7EE9-D69BA70D05BE}" dt="2025-01-28T18:01:49.446" v="7209" actId="20577"/>
          <ac:spMkLst>
            <pc:docMk/>
            <pc:sldMk cId="1569534071" sldId="284"/>
            <ac:spMk id="3" creationId="{4BE2EFA8-718B-4B4B-8A9C-E3093125DF11}"/>
          </ac:spMkLst>
        </pc:spChg>
      </pc:sldChg>
      <pc:sldChg chg="modSp add replId">
        <pc:chgData name="Maria Filippakopoulou" userId="S::mfilippa@ed.ac.uk::c41102f7-9e66-4ebc-be3b-006c63836a4b" providerId="AD" clId="Web-{4C26FBED-C424-5B7B-7EE9-D69BA70D05BE}" dt="2025-01-27T15:53:00.487" v="7099" actId="20577"/>
        <pc:sldMkLst>
          <pc:docMk/>
          <pc:sldMk cId="1879559229" sldId="285"/>
        </pc:sldMkLst>
        <pc:spChg chg="mod">
          <ac:chgData name="Maria Filippakopoulou" userId="S::mfilippa@ed.ac.uk::c41102f7-9e66-4ebc-be3b-006c63836a4b" providerId="AD" clId="Web-{4C26FBED-C424-5B7B-7EE9-D69BA70D05BE}" dt="2025-01-27T15:53:00.487" v="7099" actId="20577"/>
          <ac:spMkLst>
            <pc:docMk/>
            <pc:sldMk cId="1879559229" sldId="285"/>
            <ac:spMk id="3" creationId="{4BE2EFA8-718B-4B4B-8A9C-E3093125DF1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29/01/2025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29/01/2025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29/01/2025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29/01/2025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biology.ed.ac.uk/eastbio/training/placements/information-current-studen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biology.ed.ac.uk/eastbio/eastbio-handboo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biology.ed.ac.uk/eastbio/training/placements/past-pips-experienc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biology.ed.ac.uk/eastbio/contact-us/eastbio-dtp-committees" TargetMode="External"/><Relationship Id="rId7" Type="http://schemas.openxmlformats.org/officeDocument/2006/relationships/hyperlink" Target="mailto:Maria.Filippakopoulou@ed.ac.uk" TargetMode="External"/><Relationship Id="rId2" Type="http://schemas.openxmlformats.org/officeDocument/2006/relationships/hyperlink" Target="mailto:placements@eastscotbiodtp.ac.uk" TargetMode="External"/><Relationship Id="rId1" Type="http://schemas.openxmlformats.org/officeDocument/2006/relationships/slideLayout" Target="../slideLayouts/slideLayout2.xml"/><Relationship Id="rId6" Type="http://schemas.openxmlformats.org/officeDocument/2006/relationships/hyperlink" Target="https://tinyurl.com/4s5wsvb8" TargetMode="External"/><Relationship Id="rId5" Type="http://schemas.openxmlformats.org/officeDocument/2006/relationships/hyperlink" Target="mailto:eastbio.mhfa@eastscotbiodtp.ac.uk" TargetMode="External"/><Relationship Id="rId4" Type="http://schemas.openxmlformats.org/officeDocument/2006/relationships/hyperlink" Target="mailto:edi@eastscotbiodtp.ac.uk"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tinyurl.com/3zhbba7r" TargetMode="External"/><Relationship Id="rId2" Type="http://schemas.openxmlformats.org/officeDocument/2006/relationships/hyperlink" Target="https://forms.office.com/e/ZvSS4NS0N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inyurl.com/3zhbba7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2CBFF8-46A8-65F1-CFF1-93506417F5F1}"/>
              </a:ext>
            </a:extLst>
          </p:cNvPr>
          <p:cNvSpPr>
            <a:spLocks noGrp="1"/>
          </p:cNvSpPr>
          <p:nvPr>
            <p:ph type="title"/>
          </p:nvPr>
        </p:nvSpPr>
        <p:spPr>
          <a:xfrm>
            <a:off x="1524000" y="1584683"/>
            <a:ext cx="9144000" cy="2551829"/>
          </a:xfrm>
        </p:spPr>
        <p:txBody>
          <a:bodyPr vert="horz" lIns="91440" tIns="45720" rIns="91440" bIns="45720" rtlCol="0" anchor="ctr">
            <a:normAutofit fontScale="90000"/>
          </a:bodyPr>
          <a:lstStyle/>
          <a:p>
            <a:pPr algn="ctr"/>
            <a:br>
              <a:rPr lang="en-US" sz="4600" dirty="0"/>
            </a:br>
            <a:r>
              <a:rPr lang="en-US" sz="4600" kern="1200" dirty="0" err="1">
                <a:latin typeface="+mj-lt"/>
                <a:ea typeface="+mj-ea"/>
                <a:cs typeface="+mj-cs"/>
              </a:rPr>
              <a:t>EastBio</a:t>
            </a:r>
            <a:r>
              <a:rPr lang="en-US" sz="4600" kern="1200" dirty="0">
                <a:latin typeface="+mj-lt"/>
                <a:ea typeface="+mj-ea"/>
                <a:cs typeface="+mj-cs"/>
              </a:rPr>
              <a:t> Placements Q&amp;A</a:t>
            </a:r>
            <a:br>
              <a:rPr lang="en-US" sz="4600" dirty="0"/>
            </a:br>
            <a:r>
              <a:rPr lang="en-US" sz="4600" kern="1200" dirty="0">
                <a:latin typeface="+mj-lt"/>
                <a:ea typeface="+mj-ea"/>
                <a:cs typeface="+mj-cs"/>
              </a:rPr>
              <a:t>Managing your </a:t>
            </a:r>
            <a:r>
              <a:rPr lang="en-US" sz="4600" dirty="0"/>
              <a:t>professional</a:t>
            </a:r>
            <a:r>
              <a:rPr lang="en-US" sz="4600" kern="1200" dirty="0">
                <a:latin typeface="+mj-lt"/>
                <a:ea typeface="+mj-ea"/>
                <a:cs typeface="+mj-cs"/>
              </a:rPr>
              <a:t> </a:t>
            </a:r>
            <a:r>
              <a:rPr lang="en-US" sz="4600" dirty="0"/>
              <a:t>internship</a:t>
            </a:r>
            <a:br>
              <a:rPr lang="en-US" sz="4600" dirty="0"/>
            </a:br>
            <a:br>
              <a:rPr lang="en-US" sz="4600" dirty="0"/>
            </a:br>
            <a:r>
              <a:rPr lang="en-US" sz="2800" dirty="0"/>
              <a:t>Dr Maria </a:t>
            </a:r>
            <a:r>
              <a:rPr lang="en-US" sz="2800" dirty="0" err="1"/>
              <a:t>Filippakopoulou</a:t>
            </a:r>
            <a:br>
              <a:rPr lang="en-US" sz="2800" dirty="0"/>
            </a:br>
            <a:br>
              <a:rPr lang="en-US" sz="2800" dirty="0"/>
            </a:br>
            <a:r>
              <a:rPr lang="en-US" sz="2800" dirty="0"/>
              <a:t>3 February 2025, 10:00-16:30</a:t>
            </a:r>
            <a:br>
              <a:rPr lang="en-US" sz="2800" dirty="0"/>
            </a:br>
            <a:br>
              <a:rPr lang="en-US" sz="4600" dirty="0"/>
            </a:br>
            <a:endParaRPr lang="en-US" sz="4600" kern="1200">
              <a:solidFill>
                <a:schemeClr val="tx1"/>
              </a:solidFill>
              <a:latin typeface="+mj-lt"/>
              <a:ea typeface="+mj-ea"/>
              <a:cs typeface="+mj-cs"/>
            </a:endParaRPr>
          </a:p>
        </p:txBody>
      </p:sp>
    </p:spTree>
    <p:extLst>
      <p:ext uri="{BB962C8B-B14F-4D97-AF65-F5344CB8AC3E}">
        <p14:creationId xmlns:p14="http://schemas.microsoft.com/office/powerpoint/2010/main" val="4047112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3 Placements: Building blocks I</a:t>
            </a:r>
            <a:endParaRPr lang="en-US" dirty="0"/>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1045028" y="2842469"/>
            <a:ext cx="9941319" cy="3505656"/>
          </a:xfrm>
        </p:spPr>
        <p:txBody>
          <a:bodyPr anchor="ctr">
            <a:normAutofit/>
          </a:bodyPr>
          <a:lstStyle/>
          <a:p>
            <a:r>
              <a:rPr lang="en-GB" sz="2400" dirty="0">
                <a:latin typeface="Calibri"/>
                <a:ea typeface="Calibri"/>
                <a:cs typeface="Calibri"/>
              </a:rPr>
              <a:t>Placement plans are led &amp; managed by </a:t>
            </a:r>
            <a:r>
              <a:rPr lang="en-GB" sz="2400" b="1" dirty="0">
                <a:latin typeface="Calibri"/>
                <a:ea typeface="Calibri"/>
                <a:cs typeface="Calibri"/>
              </a:rPr>
              <a:t>the student</a:t>
            </a:r>
            <a:r>
              <a:rPr lang="en-GB" sz="2400" dirty="0">
                <a:latin typeface="Calibri"/>
                <a:ea typeface="Calibri"/>
                <a:cs typeface="Calibri"/>
              </a:rPr>
              <a:t> , in close collaboration with your </a:t>
            </a:r>
            <a:r>
              <a:rPr lang="en-GB" sz="2400" b="1" dirty="0">
                <a:latin typeface="Calibri"/>
                <a:ea typeface="Calibri"/>
                <a:cs typeface="Calibri"/>
              </a:rPr>
              <a:t>PhD supervisor(s)</a:t>
            </a:r>
            <a:endParaRPr lang="en-US" sz="2400" b="1">
              <a:latin typeface="Calibri"/>
              <a:ea typeface="Calibri"/>
              <a:cs typeface="Calibri"/>
            </a:endParaRPr>
          </a:p>
          <a:p>
            <a:pPr lvl="1">
              <a:buFont typeface="Courier New" panose="020B0604020202020204" pitchFamily="34" charset="0"/>
              <a:buChar char="o"/>
            </a:pPr>
            <a:r>
              <a:rPr lang="en-GB" dirty="0">
                <a:latin typeface="Calibri"/>
                <a:ea typeface="Calibri"/>
                <a:cs typeface="Calibri"/>
              </a:rPr>
              <a:t>Aim to build student confidence in identifying, developing, pursuing and self-reflecting on skills development</a:t>
            </a:r>
          </a:p>
          <a:p>
            <a:pPr lvl="1">
              <a:buFont typeface="Courier New" panose="020B0604020202020204" pitchFamily="34" charset="0"/>
              <a:buChar char="o"/>
            </a:pPr>
            <a:r>
              <a:rPr lang="en-GB" dirty="0">
                <a:latin typeface="Calibri"/>
                <a:ea typeface="Calibri"/>
                <a:cs typeface="Calibri"/>
              </a:rPr>
              <a:t>Encourage student-supervisor collaboration to ensure timing of PIPS that is in line with your PhD work plan but also support for ownership</a:t>
            </a:r>
          </a:p>
          <a:p>
            <a:r>
              <a:rPr lang="en-GB" sz="2400" err="1">
                <a:latin typeface="Calibri"/>
                <a:ea typeface="Calibri"/>
                <a:cs typeface="Calibri"/>
              </a:rPr>
              <a:t>EastBio</a:t>
            </a:r>
            <a:r>
              <a:rPr lang="en-GB" sz="2400" dirty="0">
                <a:latin typeface="Calibri"/>
                <a:ea typeface="Calibri"/>
                <a:cs typeface="Calibri"/>
              </a:rPr>
              <a:t> has a clear </a:t>
            </a:r>
            <a:r>
              <a:rPr lang="en-GB" sz="2400" b="1" dirty="0">
                <a:latin typeface="Calibri"/>
                <a:ea typeface="Calibri"/>
                <a:cs typeface="Calibri"/>
              </a:rPr>
              <a:t>process </a:t>
            </a:r>
            <a:r>
              <a:rPr lang="en-GB" sz="2400" dirty="0">
                <a:latin typeface="Calibri"/>
                <a:ea typeface="Calibri"/>
                <a:cs typeface="Calibri"/>
              </a:rPr>
              <a:t>&amp; </a:t>
            </a:r>
            <a:r>
              <a:rPr lang="en-GB" sz="2400" b="1" dirty="0">
                <a:latin typeface="Calibri"/>
                <a:ea typeface="Calibri"/>
                <a:cs typeface="Calibri"/>
              </a:rPr>
              <a:t>resources </a:t>
            </a:r>
            <a:r>
              <a:rPr lang="en-GB" sz="2400" dirty="0">
                <a:latin typeface="Calibri"/>
                <a:ea typeface="Calibri"/>
                <a:cs typeface="Calibri"/>
              </a:rPr>
              <a:t>to monitor progress, support students and supervisors, and report outcomes to the funder.</a:t>
            </a:r>
          </a:p>
          <a:p>
            <a:endParaRPr lang="en-GB"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272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3 Placements: Building blocks II</a:t>
            </a:r>
            <a:endParaRPr lang="en-US" dirty="0"/>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1045028" y="2842469"/>
            <a:ext cx="9941319" cy="3505656"/>
          </a:xfrm>
        </p:spPr>
        <p:txBody>
          <a:bodyPr vert="horz" lIns="91440" tIns="45720" rIns="91440" bIns="45720" rtlCol="0" anchor="ctr">
            <a:noAutofit/>
          </a:bodyPr>
          <a:lstStyle/>
          <a:p>
            <a:pPr marL="0" indent="0">
              <a:buNone/>
            </a:pPr>
            <a:r>
              <a:rPr lang="en-GB" sz="1600" b="1" dirty="0">
                <a:latin typeface="Calibri"/>
                <a:ea typeface="Calibri"/>
                <a:cs typeface="Calibri"/>
              </a:rPr>
              <a:t>Finances of placements</a:t>
            </a:r>
            <a:endParaRPr lang="en-US" sz="1600" b="1">
              <a:latin typeface="Calibri"/>
              <a:ea typeface="Calibri"/>
              <a:cs typeface="Calibri"/>
            </a:endParaRPr>
          </a:p>
          <a:p>
            <a:r>
              <a:rPr lang="en-GB" sz="1600" dirty="0">
                <a:latin typeface="Calibri"/>
                <a:ea typeface="Calibri"/>
                <a:cs typeface="Calibri"/>
              </a:rPr>
              <a:t>Students continue to receive their stipend during the placement as normal; the PIPS hosts are not expected to pay a salary</a:t>
            </a:r>
          </a:p>
          <a:p>
            <a:pPr lvl="1">
              <a:buFont typeface="Courier New" panose="020B0604020202020204" pitchFamily="34" charset="0"/>
              <a:buChar char="o"/>
            </a:pPr>
            <a:r>
              <a:rPr lang="en-GB" sz="1600" dirty="0">
                <a:latin typeface="Calibri"/>
                <a:ea typeface="Calibri"/>
                <a:cs typeface="Calibri"/>
              </a:rPr>
              <a:t>If the PIPS host chooses to pay you a salary over the level of your current stipend, </a:t>
            </a:r>
            <a:r>
              <a:rPr lang="en-GB" sz="1600" dirty="0" err="1">
                <a:latin typeface="Calibri"/>
                <a:ea typeface="Calibri"/>
                <a:cs typeface="Calibri"/>
              </a:rPr>
              <a:t>EastBio</a:t>
            </a:r>
            <a:r>
              <a:rPr lang="en-GB" sz="1600" dirty="0">
                <a:latin typeface="Calibri"/>
                <a:ea typeface="Calibri"/>
                <a:cs typeface="Calibri"/>
              </a:rPr>
              <a:t> must pause your stipend for the period of your placement as per UKRI terms. You continue receiving both stipend and salary if your placement is either abroad or located 50 miles or more from your term-time address.</a:t>
            </a:r>
          </a:p>
          <a:p>
            <a:r>
              <a:rPr lang="en-GB" sz="1600" dirty="0">
                <a:latin typeface="Calibri"/>
                <a:ea typeface="Calibri"/>
                <a:cs typeface="Calibri"/>
              </a:rPr>
              <a:t>You can apply to </a:t>
            </a:r>
            <a:r>
              <a:rPr lang="en-GB" sz="1600" dirty="0" err="1">
                <a:latin typeface="Calibri"/>
                <a:ea typeface="Calibri"/>
                <a:cs typeface="Calibri"/>
              </a:rPr>
              <a:t>EastBio</a:t>
            </a:r>
            <a:r>
              <a:rPr lang="en-GB" sz="1600" dirty="0">
                <a:latin typeface="Calibri"/>
                <a:ea typeface="Calibri"/>
                <a:cs typeface="Calibri"/>
              </a:rPr>
              <a:t> for additional funding of max £1,000 (for travel and/or accommodation) if your placement is abroad, or over 50 miles from your term-time address. Applications must be approved before your placement and will be transferred to your RTSG.</a:t>
            </a:r>
          </a:p>
          <a:p>
            <a:r>
              <a:rPr lang="en-GB" sz="1600" dirty="0">
                <a:latin typeface="Calibri"/>
                <a:ea typeface="Calibri"/>
                <a:cs typeface="Calibri"/>
              </a:rPr>
              <a:t>Standard placement costs should be covered out of your annual RTSG (£5,230 per year, Y1-Y3; unspent funds can get used in following years)</a:t>
            </a:r>
          </a:p>
          <a:p>
            <a:r>
              <a:rPr lang="en-GB" sz="1600" dirty="0">
                <a:latin typeface="Calibri"/>
                <a:ea typeface="Calibri"/>
                <a:cs typeface="Calibri"/>
              </a:rPr>
              <a:t>We encourage students to discuss with their PIPS host in case they can also support financially some of the travel/accommodation expenses</a:t>
            </a:r>
          </a:p>
          <a:p>
            <a:r>
              <a:rPr lang="en-GB" sz="1600" dirty="0">
                <a:latin typeface="Calibri"/>
                <a:ea typeface="Calibri"/>
                <a:cs typeface="Calibri"/>
              </a:rPr>
              <a:t>We require PIPS hosts to cover any and all consumable costs involved in the PIPS project.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488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4 Placements: Requirements from PhD supervisors</a:t>
            </a:r>
            <a:endParaRPr lang="en-US" dirty="0"/>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839611" y="2792830"/>
            <a:ext cx="10342384" cy="3442025"/>
          </a:xfrm>
        </p:spPr>
        <p:txBody>
          <a:bodyPr vert="horz" lIns="91440" tIns="45720" rIns="91440" bIns="45720" rtlCol="0" anchor="ctr">
            <a:noAutofit/>
          </a:bodyPr>
          <a:lstStyle/>
          <a:p>
            <a:r>
              <a:rPr lang="en-GB" sz="1800" dirty="0">
                <a:latin typeface="Calibri"/>
                <a:ea typeface="Calibri"/>
                <a:cs typeface="Calibri"/>
              </a:rPr>
              <a:t>Familiarise with the basics of the PIPS scheme (by attending the Q&amp;A, checking the PIPS </a:t>
            </a:r>
            <a:r>
              <a:rPr lang="en-GB" sz="1800" dirty="0">
                <a:latin typeface="Calibri"/>
                <a:ea typeface="+mn-lt"/>
                <a:cs typeface="+mn-lt"/>
              </a:rPr>
              <a:t>info at </a:t>
            </a:r>
            <a:r>
              <a:rPr lang="en-GB" sz="1800" dirty="0">
                <a:latin typeface="Calibri"/>
                <a:ea typeface="+mn-lt"/>
                <a:cs typeface="+mn-lt"/>
                <a:hlinkClick r:id="rId2"/>
              </a:rPr>
              <a:t>https://biology.ed.ac.uk/eastbio/training/placements/information-current-students</a:t>
            </a:r>
            <a:r>
              <a:rPr lang="en-GB" sz="1800" dirty="0">
                <a:latin typeface="Calibri"/>
                <a:ea typeface="Calibri"/>
                <a:cs typeface="Calibri"/>
              </a:rPr>
              <a:t>) </a:t>
            </a:r>
            <a:endParaRPr lang="en-US" sz="1800">
              <a:latin typeface="Calibri"/>
              <a:ea typeface="Calibri"/>
              <a:cs typeface="Calibri"/>
            </a:endParaRPr>
          </a:p>
          <a:p>
            <a:r>
              <a:rPr lang="en-GB" sz="1800">
                <a:latin typeface="Calibri"/>
                <a:ea typeface="Calibri"/>
                <a:cs typeface="Calibri"/>
              </a:rPr>
              <a:t>Engage with your student as early as possible to make sure that they take ownership of their </a:t>
            </a:r>
            <a:r>
              <a:rPr lang="en-GB" sz="1800" dirty="0">
                <a:latin typeface="Calibri"/>
                <a:ea typeface="Calibri"/>
                <a:cs typeface="Calibri"/>
              </a:rPr>
              <a:t>PIPS plan, for example:</a:t>
            </a:r>
          </a:p>
          <a:p>
            <a:pPr lvl="1">
              <a:buFont typeface="Courier New,monospace" panose="020B0604020202020204" pitchFamily="34" charset="0"/>
              <a:buChar char="o"/>
            </a:pPr>
            <a:r>
              <a:rPr lang="en-GB" sz="1800" dirty="0">
                <a:latin typeface="Calibri"/>
                <a:ea typeface="Calibri"/>
                <a:cs typeface="Calibri"/>
              </a:rPr>
              <a:t>provide advice, feedback or other recommendations</a:t>
            </a:r>
            <a:endParaRPr lang="en-US" sz="1800">
              <a:latin typeface="Calibri"/>
              <a:ea typeface="Calibri"/>
              <a:cs typeface="Calibri"/>
            </a:endParaRPr>
          </a:p>
          <a:p>
            <a:pPr lvl="1">
              <a:buFont typeface="Courier New" panose="020B0604020202020204" pitchFamily="34" charset="0"/>
              <a:buChar char="o"/>
            </a:pPr>
            <a:r>
              <a:rPr lang="en-GB" sz="1800" dirty="0">
                <a:latin typeface="Calibri"/>
                <a:ea typeface="Calibri"/>
                <a:cs typeface="Calibri"/>
              </a:rPr>
              <a:t>agree on the timing of PIPS</a:t>
            </a:r>
          </a:p>
          <a:p>
            <a:pPr lvl="1">
              <a:buFont typeface="Courier New" panose="020B0604020202020204" pitchFamily="34" charset="0"/>
              <a:buChar char="o"/>
            </a:pPr>
            <a:r>
              <a:rPr lang="en-GB" sz="1800" dirty="0">
                <a:latin typeface="Calibri"/>
                <a:ea typeface="Calibri"/>
                <a:cs typeface="Calibri"/>
              </a:rPr>
              <a:t>co-sign the PIPS Agreement</a:t>
            </a:r>
          </a:p>
          <a:p>
            <a:pPr lvl="1">
              <a:buFont typeface="Courier New" panose="020B0604020202020204" pitchFamily="34" charset="0"/>
              <a:buChar char="o"/>
            </a:pPr>
            <a:r>
              <a:rPr lang="en-GB" sz="1800" dirty="0">
                <a:latin typeface="Calibri"/>
                <a:ea typeface="Calibri"/>
                <a:cs typeface="Calibri"/>
              </a:rPr>
              <a:t>Support if issues arise and help to resolve</a:t>
            </a:r>
          </a:p>
          <a:p>
            <a:r>
              <a:rPr lang="en-GB" sz="1800" dirty="0">
                <a:latin typeface="Calibri"/>
                <a:ea typeface="Calibri"/>
                <a:cs typeface="Calibri"/>
              </a:rPr>
              <a:t>Communicate with the </a:t>
            </a:r>
            <a:r>
              <a:rPr lang="en-GB" sz="1800" err="1">
                <a:latin typeface="Calibri"/>
                <a:ea typeface="Calibri"/>
                <a:cs typeface="Calibri"/>
              </a:rPr>
              <a:t>EastBio</a:t>
            </a:r>
            <a:r>
              <a:rPr lang="en-GB" sz="1800" dirty="0">
                <a:latin typeface="Calibri"/>
                <a:ea typeface="Calibri"/>
                <a:cs typeface="Calibri"/>
              </a:rPr>
              <a:t> team, as necessary, to get clarity on expectations, facilitate student progress, report concerns</a:t>
            </a:r>
          </a:p>
          <a:p>
            <a:r>
              <a:rPr lang="en-GB" sz="1800" dirty="0">
                <a:latin typeface="Calibri"/>
                <a:ea typeface="Calibri"/>
                <a:cs typeface="Calibri"/>
              </a:rPr>
              <a:t>Share information with </a:t>
            </a:r>
            <a:r>
              <a:rPr lang="en-GB" sz="1800" err="1">
                <a:latin typeface="Calibri"/>
                <a:ea typeface="Calibri"/>
                <a:cs typeface="Calibri"/>
              </a:rPr>
              <a:t>EastBio</a:t>
            </a:r>
            <a:r>
              <a:rPr lang="en-GB" sz="1800" dirty="0">
                <a:latin typeface="Calibri"/>
                <a:ea typeface="Calibri"/>
                <a:cs typeface="Calibri"/>
              </a:rPr>
              <a:t>/BBSRC on impacts from placements and/or by engaging with relevant sessions at Induction and Symposia events.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437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4 Placements: Requirements from PhD supervisors</a:t>
            </a:r>
            <a:endParaRPr lang="en-US" dirty="0"/>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849380" y="3017522"/>
            <a:ext cx="10332615" cy="3217333"/>
          </a:xfrm>
        </p:spPr>
        <p:txBody>
          <a:bodyPr anchor="ctr">
            <a:normAutofit/>
          </a:bodyPr>
          <a:lstStyle/>
          <a:p>
            <a:pPr marL="0" indent="0">
              <a:buNone/>
            </a:pPr>
            <a:r>
              <a:rPr lang="en-GB" sz="3400" dirty="0"/>
              <a:t>Support for supervisors (current or prospective)</a:t>
            </a:r>
            <a:endParaRPr lang="en-US" sz="3400" dirty="0"/>
          </a:p>
          <a:p>
            <a:pPr marL="514350" indent="-285750">
              <a:buFont typeface="Arial,Sans-Serif" panose="020B0604020202020204" pitchFamily="34" charset="0"/>
            </a:pPr>
            <a:r>
              <a:rPr lang="en-GB" sz="1800" dirty="0"/>
              <a:t>We provide programme guidance from an early stage, at recruitment, via the website and direct communication to supervisors of new starts (focus on training &amp; placements)</a:t>
            </a:r>
            <a:endParaRPr lang="en-US" sz="1800" dirty="0"/>
          </a:p>
          <a:p>
            <a:pPr marL="514350" indent="-285750">
              <a:buFont typeface="Arial,Sans-Serif" panose="020B0604020202020204" pitchFamily="34" charset="0"/>
            </a:pPr>
            <a:r>
              <a:rPr lang="en-GB" sz="1800" dirty="0"/>
              <a:t>We have developed a Supervisor Handbook </a:t>
            </a:r>
            <a:r>
              <a:rPr lang="en-GB" sz="1800" dirty="0">
                <a:ea typeface="+mn-lt"/>
                <a:cs typeface="+mn-lt"/>
                <a:hlinkClick r:id="rId2"/>
              </a:rPr>
              <a:t>https://biology.ed.ac.uk/eastbio/eastbio-handbook</a:t>
            </a:r>
            <a:r>
              <a:rPr lang="en-GB" sz="1800" dirty="0">
                <a:ea typeface="+mn-lt"/>
                <a:cs typeface="+mn-lt"/>
              </a:rPr>
              <a:t> </a:t>
            </a:r>
          </a:p>
          <a:p>
            <a:pPr marL="514350" indent="-285750">
              <a:buFont typeface="Arial,Sans-Serif" panose="020B0604020202020204" pitchFamily="34" charset="0"/>
            </a:pPr>
            <a:r>
              <a:rPr lang="en-GB" sz="1800" dirty="0"/>
              <a:t>We run dedicated Q&amp;A sessions for supervisors at the Induction and Symposia events</a:t>
            </a:r>
            <a:endParaRPr lang="en-US" sz="1800" dirty="0"/>
          </a:p>
          <a:p>
            <a:pPr marL="514350" indent="-285750">
              <a:buFont typeface="Arial,Sans-Serif" panose="020B0604020202020204" pitchFamily="34" charset="0"/>
            </a:pPr>
            <a:r>
              <a:rPr lang="en-GB" sz="1800" dirty="0"/>
              <a:t>We collate supervisor input on the training and placements annually (first survey in 2023/24) </a:t>
            </a:r>
            <a:endParaRPr lang="en-US" sz="1800"/>
          </a:p>
          <a:p>
            <a:pPr marL="514350" indent="-285750">
              <a:buFont typeface="Arial,Sans-Serif" panose="020B0604020202020204" pitchFamily="34" charset="0"/>
            </a:pPr>
            <a:r>
              <a:rPr lang="en-GB" sz="1800" dirty="0"/>
              <a:t>The </a:t>
            </a:r>
            <a:r>
              <a:rPr lang="en-GB" sz="1800" dirty="0" err="1"/>
              <a:t>EastBio</a:t>
            </a:r>
            <a:r>
              <a:rPr lang="en-GB" sz="1800" dirty="0"/>
              <a:t> Training &amp; Development Committee reviews the PIPS scheme annually, checks the Survey responses (by students and supervisors) and recommends changes.</a:t>
            </a:r>
            <a:endParaRPr lang="en-US" sz="1800" dirty="0"/>
          </a:p>
          <a:p>
            <a:endParaRPr lang="en-GB"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978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dirty="0"/>
              <a:t>Source </a:t>
            </a: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4 Placements: Requirements from students</a:t>
            </a:r>
            <a:endParaRPr lang="en-US" dirty="0"/>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1045028" y="3017522"/>
            <a:ext cx="9941319" cy="3124658"/>
          </a:xfrm>
        </p:spPr>
        <p:txBody>
          <a:bodyPr vert="horz" lIns="91440" tIns="45720" rIns="91440" bIns="45720" rtlCol="0" anchor="ctr">
            <a:noAutofit/>
          </a:bodyPr>
          <a:lstStyle/>
          <a:p>
            <a:pPr marL="0" indent="0">
              <a:buNone/>
            </a:pPr>
            <a:r>
              <a:rPr lang="en-GB" sz="1400" dirty="0">
                <a:latin typeface="Calibri"/>
                <a:ea typeface="Calibri"/>
                <a:cs typeface="Calibri"/>
              </a:rPr>
              <a:t>You the student has overall responsibility to plan and manage your PIPS according to your career goals and skills development. To do so, please:</a:t>
            </a:r>
            <a:endParaRPr lang="en-US" sz="1400">
              <a:latin typeface="Calibri"/>
              <a:ea typeface="Calibri"/>
              <a:cs typeface="Calibri"/>
            </a:endParaRPr>
          </a:p>
          <a:p>
            <a:r>
              <a:rPr lang="en-GB" sz="1400" dirty="0">
                <a:latin typeface="Calibri"/>
                <a:ea typeface="Calibri"/>
                <a:cs typeface="Calibri"/>
              </a:rPr>
              <a:t>Engage with:</a:t>
            </a:r>
          </a:p>
          <a:p>
            <a:pPr lvl="1">
              <a:buFont typeface="Courier New" panose="020B0604020202020204" pitchFamily="34" charset="0"/>
              <a:buChar char="o"/>
            </a:pPr>
            <a:r>
              <a:rPr lang="en-GB" sz="1400" dirty="0">
                <a:latin typeface="Calibri"/>
                <a:ea typeface="Calibri"/>
                <a:cs typeface="Calibri"/>
              </a:rPr>
              <a:t>the </a:t>
            </a:r>
            <a:r>
              <a:rPr lang="en-GB" sz="1400" dirty="0" err="1">
                <a:latin typeface="Calibri"/>
                <a:ea typeface="Calibri"/>
                <a:cs typeface="Calibri"/>
              </a:rPr>
              <a:t>EastBio</a:t>
            </a:r>
            <a:r>
              <a:rPr lang="en-GB" sz="1400" dirty="0">
                <a:latin typeface="Calibri"/>
                <a:ea typeface="Calibri"/>
                <a:cs typeface="Calibri"/>
              </a:rPr>
              <a:t> process and available support</a:t>
            </a:r>
          </a:p>
          <a:p>
            <a:pPr lvl="1">
              <a:buFont typeface="Courier New" panose="020B0604020202020204" pitchFamily="34" charset="0"/>
              <a:buChar char="o"/>
            </a:pPr>
            <a:r>
              <a:rPr lang="en-GB" sz="1400" dirty="0">
                <a:latin typeface="Calibri"/>
                <a:ea typeface="Calibri"/>
                <a:cs typeface="Calibri"/>
              </a:rPr>
              <a:t>the </a:t>
            </a:r>
            <a:r>
              <a:rPr lang="en-GB" sz="1400" dirty="0" err="1">
                <a:latin typeface="Calibri"/>
                <a:ea typeface="Calibri"/>
                <a:cs typeface="Calibri"/>
              </a:rPr>
              <a:t>EastBio</a:t>
            </a:r>
            <a:r>
              <a:rPr lang="en-GB" sz="1400" dirty="0">
                <a:latin typeface="Calibri"/>
                <a:ea typeface="Calibri"/>
                <a:cs typeface="Calibri"/>
              </a:rPr>
              <a:t> team: seek clarifications, call for a 1-to-1 meeting, request further help, report issues or delays, discuss alternatives, etc.</a:t>
            </a:r>
          </a:p>
          <a:p>
            <a:pPr lvl="1">
              <a:buFont typeface="Courier New" panose="020B0604020202020204" pitchFamily="34" charset="0"/>
              <a:buChar char="o"/>
            </a:pPr>
            <a:r>
              <a:rPr lang="en-GB" sz="1400" dirty="0">
                <a:latin typeface="Calibri"/>
                <a:ea typeface="Calibri"/>
                <a:cs typeface="Calibri"/>
              </a:rPr>
              <a:t>the PhD supervisor (PIPS timing, advice &amp; feedback, recommendations)</a:t>
            </a:r>
          </a:p>
          <a:p>
            <a:pPr lvl="1">
              <a:buFont typeface="Courier New" panose="020B0604020202020204" pitchFamily="34" charset="0"/>
              <a:buChar char="o"/>
            </a:pPr>
            <a:r>
              <a:rPr lang="en-GB" sz="1400" dirty="0">
                <a:latin typeface="Calibri"/>
                <a:ea typeface="Calibri"/>
                <a:cs typeface="Calibri"/>
              </a:rPr>
              <a:t>the prospective PIPS hosts</a:t>
            </a:r>
          </a:p>
          <a:p>
            <a:r>
              <a:rPr lang="en-GB" sz="1400" dirty="0">
                <a:latin typeface="Calibri"/>
                <a:ea typeface="Calibri"/>
                <a:cs typeface="Calibri"/>
              </a:rPr>
              <a:t>Source suitable PIPS hosts and follow through</a:t>
            </a:r>
          </a:p>
          <a:p>
            <a:r>
              <a:rPr lang="en-GB" sz="1400" dirty="0">
                <a:latin typeface="Calibri"/>
                <a:ea typeface="Calibri"/>
                <a:cs typeface="Calibri"/>
              </a:rPr>
              <a:t>Make a plan, mindful of key deadlines, and update as you go along; be aware of delays and setbacks and respond quickly, seek advice and help</a:t>
            </a:r>
          </a:p>
          <a:p>
            <a:r>
              <a:rPr lang="en-GB" sz="1400" dirty="0">
                <a:latin typeface="Calibri"/>
                <a:ea typeface="Calibri"/>
                <a:cs typeface="Calibri"/>
              </a:rPr>
              <a:t>Carry out your placements before the start of your fourth year</a:t>
            </a:r>
          </a:p>
          <a:p>
            <a:r>
              <a:rPr lang="en-GB" sz="1400" dirty="0">
                <a:latin typeface="Calibri"/>
                <a:ea typeface="Calibri"/>
                <a:cs typeface="Calibri"/>
              </a:rPr>
              <a:t>Provide feedback on your experience by (a) sharing a short blog with </a:t>
            </a:r>
            <a:r>
              <a:rPr lang="en-GB" sz="1400" dirty="0" err="1">
                <a:latin typeface="Calibri"/>
                <a:ea typeface="Calibri"/>
                <a:cs typeface="Calibri"/>
              </a:rPr>
              <a:t>EastBio</a:t>
            </a:r>
            <a:r>
              <a:rPr lang="en-GB" sz="1400" dirty="0">
                <a:latin typeface="Calibri"/>
                <a:ea typeface="Calibri"/>
                <a:cs typeface="Calibri"/>
              </a:rPr>
              <a:t>, and (b) presenting in relevant event and training activities, such as the Impact-focused Symposium (the 2025 Symposium is on the Societal impact of research).</a:t>
            </a:r>
            <a:endParaRPr lang="en-US" sz="1400">
              <a:latin typeface="Calibri"/>
              <a:ea typeface="Calibri"/>
              <a:cs typeface="Calibri"/>
            </a:endParaRPr>
          </a:p>
          <a:p>
            <a:pPr marL="0" indent="0">
              <a:buNone/>
            </a:pPr>
            <a:endParaRPr lang="en-GB" sz="22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553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dirty="0"/>
              <a:t>Source </a:t>
            </a: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4 Placements: Requirements from students</a:t>
            </a:r>
            <a:endParaRPr lang="en-US" dirty="0"/>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1045028" y="3017522"/>
            <a:ext cx="9941319" cy="3124658"/>
          </a:xfrm>
        </p:spPr>
        <p:txBody>
          <a:bodyPr vert="horz" lIns="91440" tIns="45720" rIns="91440" bIns="45720" rtlCol="0" anchor="ctr">
            <a:noAutofit/>
          </a:bodyPr>
          <a:lstStyle/>
          <a:p>
            <a:r>
              <a:rPr lang="en-GB" sz="2200" dirty="0"/>
              <a:t>Sourcing PIPS-hosts I:</a:t>
            </a:r>
          </a:p>
          <a:p>
            <a:pPr marL="685800">
              <a:spcBef>
                <a:spcPts val="500"/>
              </a:spcBef>
            </a:pPr>
            <a:r>
              <a:rPr lang="en-GB" sz="1800" dirty="0"/>
              <a:t>Prep work:</a:t>
            </a:r>
            <a:endParaRPr lang="en-GB" sz="1800" dirty="0">
              <a:ea typeface="+mn-lt"/>
              <a:cs typeface="+mn-lt"/>
            </a:endParaRPr>
          </a:p>
          <a:p>
            <a:pPr marL="1143000" lvl="1">
              <a:buFont typeface="Courier New" panose="020B0604020202020204" pitchFamily="34" charset="0"/>
              <a:buChar char="o"/>
            </a:pPr>
            <a:r>
              <a:rPr lang="en-GB" sz="1400" dirty="0">
                <a:ea typeface="+mn-lt"/>
                <a:cs typeface="+mn-lt"/>
              </a:rPr>
              <a:t>Ask yourself, what type of internship would suit you? What is available out there?</a:t>
            </a:r>
            <a:endParaRPr lang="en-GB">
              <a:ea typeface="+mn-lt"/>
              <a:cs typeface="+mn-lt"/>
            </a:endParaRPr>
          </a:p>
          <a:p>
            <a:pPr lvl="3"/>
            <a:r>
              <a:rPr lang="en-GB" sz="1200" dirty="0">
                <a:ea typeface="+mn-lt"/>
                <a:cs typeface="+mn-lt"/>
              </a:rPr>
              <a:t>Internships advertised by </a:t>
            </a:r>
            <a:r>
              <a:rPr lang="en-GB" sz="1200" dirty="0" err="1">
                <a:ea typeface="+mn-lt"/>
                <a:cs typeface="+mn-lt"/>
              </a:rPr>
              <a:t>EastBio</a:t>
            </a:r>
            <a:r>
              <a:rPr lang="en-GB" sz="1200" dirty="0">
                <a:ea typeface="+mn-lt"/>
                <a:cs typeface="+mn-lt"/>
              </a:rPr>
              <a:t> (website &amp; Newsletter)</a:t>
            </a:r>
          </a:p>
          <a:p>
            <a:pPr lvl="3"/>
            <a:r>
              <a:rPr lang="en-GB" sz="1200" dirty="0">
                <a:ea typeface="+mn-lt"/>
                <a:cs typeface="+mn-lt"/>
              </a:rPr>
              <a:t>established internship schemes in the UK and abroad</a:t>
            </a:r>
            <a:endParaRPr lang="en-GB" dirty="0">
              <a:ea typeface="+mn-lt"/>
              <a:cs typeface="+mn-lt"/>
            </a:endParaRPr>
          </a:p>
          <a:p>
            <a:pPr lvl="3"/>
            <a:r>
              <a:rPr lang="en-GB" sz="1200" dirty="0">
                <a:ea typeface="+mn-lt"/>
                <a:cs typeface="+mn-lt"/>
              </a:rPr>
              <a:t>opportunities that you create</a:t>
            </a:r>
            <a:endParaRPr lang="en-GB" dirty="0"/>
          </a:p>
          <a:p>
            <a:pPr lvl="2">
              <a:buFont typeface="Wingdings" panose="020B0604020202020204" pitchFamily="34" charset="0"/>
              <a:buChar char="§"/>
            </a:pPr>
            <a:r>
              <a:rPr lang="en-GB" sz="1400" dirty="0">
                <a:ea typeface="+mn-lt"/>
                <a:cs typeface="+mn-lt"/>
              </a:rPr>
              <a:t>Explore skills you want to develop further or pursue new skills (around your career outlook or something that you enjoy doing).</a:t>
            </a:r>
            <a:endParaRPr lang="en-GB" dirty="0">
              <a:ea typeface="+mn-lt"/>
              <a:cs typeface="+mn-lt"/>
            </a:endParaRPr>
          </a:p>
          <a:p>
            <a:pPr lvl="1">
              <a:buFont typeface="Courier New" panose="020B0604020202020204" pitchFamily="34" charset="0"/>
              <a:buChar char="o"/>
            </a:pPr>
            <a:endParaRPr lang="en-GB" sz="18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079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793662" y="386930"/>
            <a:ext cx="10066122" cy="1298448"/>
          </a:xfrm>
        </p:spPr>
        <p:txBody>
          <a:bodyPr anchor="b">
            <a:normAutofit/>
          </a:bodyPr>
          <a:lstStyle/>
          <a:p>
            <a:r>
              <a:rPr lang="en-GB" sz="4100" dirty="0"/>
              <a:t>4 Placements: Requirements from students</a:t>
            </a:r>
            <a:endParaRPr lang="en-US" sz="4100" dirty="0"/>
          </a:p>
        </p:txBody>
      </p:sp>
      <p:sp>
        <p:nvSpPr>
          <p:cNvPr id="24" name="Rectangle 2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793661" y="2599509"/>
            <a:ext cx="4530898" cy="3639450"/>
          </a:xfrm>
        </p:spPr>
        <p:txBody>
          <a:bodyPr vert="horz" lIns="91440" tIns="45720" rIns="91440" bIns="45720" rtlCol="0" anchor="ctr">
            <a:normAutofit fontScale="77500" lnSpcReduction="20000"/>
          </a:bodyPr>
          <a:lstStyle/>
          <a:p>
            <a:pPr marL="0" indent="0">
              <a:buNone/>
            </a:pPr>
            <a:endParaRPr lang="en-GB" sz="2000" dirty="0"/>
          </a:p>
          <a:p>
            <a:pPr marL="0" indent="0">
              <a:buNone/>
            </a:pPr>
            <a:endParaRPr lang="en-GB" sz="2000" dirty="0"/>
          </a:p>
          <a:p>
            <a:pPr marL="0" indent="0">
              <a:buNone/>
            </a:pPr>
            <a:r>
              <a:rPr lang="en-GB" sz="2000" dirty="0"/>
              <a:t>Focus on skills &amp; professional experiences, e.g.:</a:t>
            </a:r>
            <a:endParaRPr lang="en-US" sz="2000" dirty="0"/>
          </a:p>
          <a:p>
            <a:r>
              <a:rPr lang="en-GB" sz="1600" dirty="0">
                <a:ea typeface="+mn-lt"/>
                <a:cs typeface="+mn-lt"/>
              </a:rPr>
              <a:t>influencing others</a:t>
            </a:r>
            <a:endParaRPr lang="en-GB" sz="1600" dirty="0"/>
          </a:p>
          <a:p>
            <a:r>
              <a:rPr lang="en-GB" sz="1600" dirty="0">
                <a:ea typeface="+mn-lt"/>
                <a:cs typeface="+mn-lt"/>
              </a:rPr>
              <a:t>leading, supporting, managing people</a:t>
            </a:r>
            <a:endParaRPr lang="en-GB" sz="1600" dirty="0"/>
          </a:p>
          <a:p>
            <a:r>
              <a:rPr lang="en-GB" sz="1600" dirty="0">
                <a:ea typeface="+mn-lt"/>
                <a:cs typeface="+mn-lt"/>
              </a:rPr>
              <a:t>managing finances and resources</a:t>
            </a:r>
            <a:endParaRPr lang="en-GB" sz="1600" dirty="0"/>
          </a:p>
          <a:p>
            <a:r>
              <a:rPr lang="en-GB" sz="1600" dirty="0">
                <a:ea typeface="+mn-lt"/>
                <a:cs typeface="+mn-lt"/>
              </a:rPr>
              <a:t>planning and organising</a:t>
            </a:r>
            <a:endParaRPr lang="en-GB" sz="1600" dirty="0"/>
          </a:p>
          <a:p>
            <a:r>
              <a:rPr lang="en-GB" sz="1400" dirty="0">
                <a:ea typeface="+mn-lt"/>
                <a:cs typeface="+mn-lt"/>
              </a:rPr>
              <a:t>being customer-focused</a:t>
            </a:r>
          </a:p>
          <a:p>
            <a:r>
              <a:rPr lang="en-GB" sz="1600" dirty="0">
                <a:ea typeface="+mn-lt"/>
                <a:cs typeface="+mn-lt"/>
              </a:rPr>
              <a:t>problem-solving and decision-making</a:t>
            </a:r>
            <a:endParaRPr lang="en-GB" sz="1600"/>
          </a:p>
          <a:p>
            <a:r>
              <a:rPr lang="en-GB" sz="1600" dirty="0">
                <a:ea typeface="+mn-lt"/>
                <a:cs typeface="+mn-lt"/>
              </a:rPr>
              <a:t>thinking and acting strategically</a:t>
            </a:r>
            <a:endParaRPr lang="en-GB" sz="1600" dirty="0"/>
          </a:p>
          <a:p>
            <a:r>
              <a:rPr lang="en-GB" sz="1600" dirty="0">
                <a:ea typeface="+mn-lt"/>
                <a:cs typeface="+mn-lt"/>
              </a:rPr>
              <a:t>gaining commercial awareness</a:t>
            </a:r>
            <a:endParaRPr lang="en-GB" sz="1600" dirty="0"/>
          </a:p>
          <a:p>
            <a:r>
              <a:rPr lang="en-GB" sz="1600" dirty="0"/>
              <a:t>Trying your hands on marketing methods</a:t>
            </a:r>
          </a:p>
          <a:p>
            <a:r>
              <a:rPr lang="en-GB" sz="1600" dirty="0"/>
              <a:t>Making a difference (community, advocacy, environmental)</a:t>
            </a:r>
          </a:p>
          <a:p>
            <a:endParaRPr lang="en-GB" sz="2000" dirty="0"/>
          </a:p>
          <a:p>
            <a:endParaRPr lang="en-US" sz="2000"/>
          </a:p>
          <a:p>
            <a:pPr lvl="1">
              <a:buFont typeface="Courier New" panose="020B0604020202020204" pitchFamily="34" charset="0"/>
              <a:buChar char="o"/>
            </a:pPr>
            <a:endParaRPr lang="en-GB" sz="2000"/>
          </a:p>
        </p:txBody>
      </p:sp>
      <p:pic>
        <p:nvPicPr>
          <p:cNvPr id="4" name="Picture 3">
            <a:extLst>
              <a:ext uri="{FF2B5EF4-FFF2-40B4-BE49-F238E27FC236}">
                <a16:creationId xmlns:a16="http://schemas.microsoft.com/office/drawing/2014/main" id="{F1939BB5-4C6A-1EEF-C46D-5748D7BBA840}"/>
              </a:ext>
            </a:extLst>
          </p:cNvPr>
          <p:cNvPicPr>
            <a:picLocks noChangeAspect="1"/>
          </p:cNvPicPr>
          <p:nvPr/>
        </p:nvPicPr>
        <p:blipFill>
          <a:blip r:embed="rId2"/>
          <a:stretch>
            <a:fillRect/>
          </a:stretch>
        </p:blipFill>
        <p:spPr>
          <a:xfrm>
            <a:off x="5689282" y="2515321"/>
            <a:ext cx="5150277" cy="3630945"/>
          </a:xfrm>
          <a:prstGeom prst="rect">
            <a:avLst/>
          </a:prstGeom>
        </p:spPr>
      </p:pic>
      <p:sp>
        <p:nvSpPr>
          <p:cNvPr id="28" name="Rectangle 2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809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dirty="0"/>
              <a:t>Source </a:t>
            </a: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4 Placements: Requirements from students</a:t>
            </a:r>
            <a:endParaRPr lang="en-US" dirty="0"/>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1045028" y="3017522"/>
            <a:ext cx="9941319" cy="3124658"/>
          </a:xfrm>
        </p:spPr>
        <p:txBody>
          <a:bodyPr vert="horz" lIns="91440" tIns="45720" rIns="91440" bIns="45720" rtlCol="0" anchor="ctr">
            <a:noAutofit/>
          </a:bodyPr>
          <a:lstStyle/>
          <a:p>
            <a:r>
              <a:rPr lang="en-GB" sz="2200" dirty="0"/>
              <a:t>Sourcing PIPS-hosts II:</a:t>
            </a:r>
            <a:endParaRPr lang="en-US" dirty="0"/>
          </a:p>
          <a:p>
            <a:pPr marL="0" indent="0">
              <a:buNone/>
            </a:pPr>
            <a:r>
              <a:rPr lang="en-GB" sz="1800" dirty="0"/>
              <a:t>What to look for: </a:t>
            </a:r>
            <a:endParaRPr lang="en-US" dirty="0"/>
          </a:p>
          <a:p>
            <a:pPr lvl="1"/>
            <a:r>
              <a:rPr lang="en-GB" sz="1600" dirty="0">
                <a:ea typeface="+mn-lt"/>
                <a:cs typeface="+mn-lt"/>
              </a:rPr>
              <a:t>Are they external to the university?</a:t>
            </a:r>
            <a:endParaRPr lang="en-GB" sz="1600" dirty="0"/>
          </a:p>
          <a:p>
            <a:pPr lvl="1"/>
            <a:r>
              <a:rPr lang="en-GB" sz="1600" dirty="0">
                <a:ea typeface="+mn-lt"/>
                <a:cs typeface="+mn-lt"/>
              </a:rPr>
              <a:t>Are they willing to agree with you a 3-month project suitable for a doctoral candidate, with a training plan for the desired skills?</a:t>
            </a:r>
            <a:endParaRPr lang="en-GB" sz="1600" dirty="0"/>
          </a:p>
          <a:p>
            <a:pPr lvl="1"/>
            <a:r>
              <a:rPr lang="en-GB" sz="1600" dirty="0">
                <a:ea typeface="+mn-lt"/>
                <a:cs typeface="+mn-lt"/>
              </a:rPr>
              <a:t>Are they willing to provide a mentor/supervisor and adequate contact time, desk space, interactions with members of staff?</a:t>
            </a:r>
            <a:endParaRPr lang="en-GB" sz="1600" dirty="0"/>
          </a:p>
          <a:p>
            <a:pPr lvl="1"/>
            <a:r>
              <a:rPr lang="en-GB" sz="1600" dirty="0">
                <a:ea typeface="+mn-lt"/>
                <a:cs typeface="+mn-lt"/>
              </a:rPr>
              <a:t>Are they prepared to complete a PIPS Agreement (providing input on IP, Health &amp; Safety, Insurance, Induction, etc.)? By completing the PIPS MOU, they formally confirm that the expected legal arrangements are in place for a smooth internship</a:t>
            </a:r>
            <a:endParaRPr lang="en-GB" sz="1600" dirty="0"/>
          </a:p>
          <a:p>
            <a:pPr lvl="1"/>
            <a:r>
              <a:rPr lang="en-GB" sz="1600" dirty="0"/>
              <a:t>Do they have a good track record in supporting their members of stuff or interns that you are aware of?</a:t>
            </a:r>
          </a:p>
          <a:p>
            <a:pPr lvl="1"/>
            <a:endParaRPr lang="en-GB" sz="1800" dirty="0"/>
          </a:p>
          <a:p>
            <a:pPr lvl="1"/>
            <a:endParaRPr lang="en-GB" sz="18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89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dirty="0"/>
              <a:t>Source </a:t>
            </a: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4 Placements: Requirements from students</a:t>
            </a:r>
            <a:endParaRPr lang="en-US" dirty="0"/>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1045028" y="3017522"/>
            <a:ext cx="9941319" cy="3124658"/>
          </a:xfrm>
        </p:spPr>
        <p:txBody>
          <a:bodyPr vert="horz" lIns="91440" tIns="45720" rIns="91440" bIns="45720" rtlCol="0" anchor="ctr">
            <a:noAutofit/>
          </a:bodyPr>
          <a:lstStyle/>
          <a:p>
            <a:pPr marL="0" indent="0">
              <a:buNone/>
            </a:pPr>
            <a:endParaRPr lang="en-GB" sz="1400" dirty="0">
              <a:latin typeface="Calibri"/>
              <a:ea typeface="Calibri"/>
              <a:cs typeface="Calibri"/>
            </a:endParaRPr>
          </a:p>
          <a:p>
            <a:pPr marL="0" indent="0">
              <a:buNone/>
            </a:pPr>
            <a:endParaRPr lang="en-GB" sz="1400" dirty="0">
              <a:latin typeface="Calibri"/>
              <a:ea typeface="Calibri"/>
              <a:cs typeface="Calibri"/>
            </a:endParaRPr>
          </a:p>
          <a:p>
            <a:pPr marL="0" indent="0">
              <a:buNone/>
            </a:pPr>
            <a:endParaRPr lang="en-GB" sz="1400" dirty="0">
              <a:latin typeface="Calibri"/>
              <a:ea typeface="Calibri"/>
              <a:cs typeface="Calibri"/>
            </a:endParaRPr>
          </a:p>
          <a:p>
            <a:pPr marL="0" indent="0">
              <a:buNone/>
            </a:pPr>
            <a:r>
              <a:rPr lang="en-GB" sz="1400" dirty="0">
                <a:latin typeface="Calibri"/>
                <a:ea typeface="Calibri"/>
                <a:cs typeface="Calibri"/>
              </a:rPr>
              <a:t>Further tips:</a:t>
            </a:r>
            <a:endParaRPr lang="en-US" sz="1400">
              <a:latin typeface="Calibri"/>
              <a:ea typeface="Calibri"/>
              <a:cs typeface="Calibri"/>
            </a:endParaRPr>
          </a:p>
          <a:p>
            <a:r>
              <a:rPr lang="en-GB" sz="1400" dirty="0">
                <a:latin typeface="Calibri"/>
                <a:ea typeface="Calibri"/>
                <a:cs typeface="Calibri"/>
              </a:rPr>
              <a:t>What have others done? Browse the student reports at </a:t>
            </a:r>
            <a:r>
              <a:rPr lang="en-GB" sz="1400" dirty="0">
                <a:ea typeface="+mn-lt"/>
                <a:cs typeface="+mn-lt"/>
                <a:hlinkClick r:id="rId2"/>
              </a:rPr>
              <a:t>https://biology.ed.ac.uk/eastbio/training/placements/past-pips-experiences</a:t>
            </a:r>
            <a:r>
              <a:rPr lang="en-GB" sz="1400" dirty="0">
                <a:ea typeface="+mn-lt"/>
                <a:cs typeface="+mn-lt"/>
              </a:rPr>
              <a:t> </a:t>
            </a:r>
            <a:endParaRPr lang="en-GB" sz="1400" dirty="0">
              <a:latin typeface="Calibri"/>
              <a:ea typeface="Calibri"/>
              <a:cs typeface="Calibri"/>
            </a:endParaRPr>
          </a:p>
          <a:p>
            <a:r>
              <a:rPr lang="en-GB" sz="1400" dirty="0">
                <a:latin typeface="Calibri"/>
                <a:ea typeface="+mn-lt"/>
                <a:cs typeface="+mn-lt"/>
              </a:rPr>
              <a:t>Agree timing with your PhD supervisor</a:t>
            </a:r>
            <a:endParaRPr lang="en-GB" sz="1400" dirty="0">
              <a:latin typeface="Calibri"/>
              <a:ea typeface="Calibri"/>
              <a:cs typeface="Calibri"/>
            </a:endParaRPr>
          </a:p>
          <a:p>
            <a:r>
              <a:rPr lang="en-GB" sz="1400" dirty="0">
                <a:latin typeface="Calibri"/>
                <a:ea typeface="+mn-lt"/>
                <a:cs typeface="+mn-lt"/>
              </a:rPr>
              <a:t>Review skills you wish to develop, then try to match these skills with an organisation</a:t>
            </a:r>
            <a:endParaRPr lang="en-GB" sz="1400" dirty="0">
              <a:latin typeface="Calibri"/>
              <a:ea typeface="Calibri"/>
              <a:cs typeface="Calibri"/>
            </a:endParaRPr>
          </a:p>
          <a:p>
            <a:r>
              <a:rPr lang="en-GB" sz="1400" dirty="0">
                <a:latin typeface="Calibri"/>
                <a:ea typeface="+mn-lt"/>
                <a:cs typeface="+mn-lt"/>
              </a:rPr>
              <a:t>Network for information:</a:t>
            </a:r>
            <a:endParaRPr lang="en-GB" sz="1400" dirty="0">
              <a:latin typeface="Calibri"/>
              <a:ea typeface="Calibri"/>
              <a:cs typeface="Calibri"/>
            </a:endParaRPr>
          </a:p>
          <a:p>
            <a:pPr lvl="1"/>
            <a:r>
              <a:rPr lang="en-GB" sz="1000" dirty="0">
                <a:latin typeface="Calibri"/>
                <a:ea typeface="+mn-lt"/>
                <a:cs typeface="+mn-lt"/>
              </a:rPr>
              <a:t>Use your personal network - supervisor, other Institution staff, fellow students, family, friends</a:t>
            </a:r>
            <a:endParaRPr lang="en-GB" sz="1000" dirty="0">
              <a:latin typeface="Calibri"/>
              <a:ea typeface="Calibri"/>
              <a:cs typeface="Calibri"/>
            </a:endParaRPr>
          </a:p>
          <a:p>
            <a:pPr lvl="1"/>
            <a:r>
              <a:rPr lang="en-GB" sz="1000" dirty="0">
                <a:latin typeface="Calibri"/>
                <a:ea typeface="+mn-lt"/>
                <a:cs typeface="+mn-lt"/>
              </a:rPr>
              <a:t>Pursue supervisor connections</a:t>
            </a:r>
            <a:endParaRPr lang="en-GB" sz="1000" dirty="0">
              <a:latin typeface="Calibri"/>
              <a:ea typeface="Calibri"/>
              <a:cs typeface="Calibri"/>
            </a:endParaRPr>
          </a:p>
          <a:p>
            <a:r>
              <a:rPr lang="en-GB" sz="1400" dirty="0">
                <a:latin typeface="Calibri"/>
                <a:ea typeface="Calibri"/>
                <a:cs typeface="Calibri"/>
              </a:rPr>
              <a:t>Online search – LinkedIn (is your profile updated?), or established 'Internship' schemes</a:t>
            </a:r>
          </a:p>
          <a:p>
            <a:r>
              <a:rPr lang="en-GB" sz="1400">
                <a:latin typeface="Calibri"/>
                <a:ea typeface="Calibri"/>
                <a:cs typeface="Calibri"/>
              </a:rPr>
              <a:t>If stuck, ask EastBio for past hosts as we may be able to provide some ideas (but only if you're stuck!)</a:t>
            </a:r>
            <a:endParaRPr lang="en-GB" sz="1400" dirty="0">
              <a:latin typeface="Calibri"/>
              <a:ea typeface="Calibri"/>
              <a:cs typeface="Calibri"/>
            </a:endParaRPr>
          </a:p>
          <a:p>
            <a:r>
              <a:rPr lang="en-GB" sz="1400" dirty="0">
                <a:latin typeface="Calibri"/>
                <a:ea typeface="+mn-lt"/>
                <a:cs typeface="+mn-lt"/>
              </a:rPr>
              <a:t>Book a session with a local Careers Advisor to discuss ideas</a:t>
            </a:r>
            <a:endParaRPr lang="en-GB" sz="1400" dirty="0">
              <a:latin typeface="Calibri"/>
              <a:ea typeface="Calibri"/>
              <a:cs typeface="Calibri"/>
            </a:endParaRPr>
          </a:p>
          <a:p>
            <a:r>
              <a:rPr lang="en-GB" sz="1400" dirty="0">
                <a:latin typeface="Calibri"/>
                <a:ea typeface="+mn-lt"/>
                <a:cs typeface="+mn-lt"/>
              </a:rPr>
              <a:t>Attend a CV-briefing session to prepare a skills-based CV (have you attended the </a:t>
            </a:r>
            <a:r>
              <a:rPr lang="en-GB" sz="1400" dirty="0" err="1">
                <a:latin typeface="Calibri"/>
                <a:ea typeface="+mn-lt"/>
                <a:cs typeface="+mn-lt"/>
              </a:rPr>
              <a:t>EastBio</a:t>
            </a:r>
            <a:r>
              <a:rPr lang="en-GB" sz="1400" dirty="0">
                <a:latin typeface="Calibri"/>
                <a:ea typeface="+mn-lt"/>
                <a:cs typeface="+mn-lt"/>
              </a:rPr>
              <a:t> Narrative CV workshop?)</a:t>
            </a:r>
            <a:endParaRPr lang="en-GB" sz="1400" dirty="0">
              <a:latin typeface="Calibri"/>
              <a:ea typeface="Calibri"/>
              <a:cs typeface="Calibri"/>
            </a:endParaRPr>
          </a:p>
          <a:p>
            <a:endParaRPr lang="en-GB" sz="2200" dirty="0"/>
          </a:p>
          <a:p>
            <a:pPr lvl="1"/>
            <a:endParaRPr lang="en-GB" sz="1800" dirty="0"/>
          </a:p>
          <a:p>
            <a:pPr lvl="1"/>
            <a:endParaRPr lang="en-GB" sz="18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534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dirty="0"/>
              <a:t>Source </a:t>
            </a: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4 Placements: Requirements from students</a:t>
            </a:r>
            <a:endParaRPr lang="en-US" dirty="0"/>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1045028" y="3017522"/>
            <a:ext cx="9941319" cy="3124658"/>
          </a:xfrm>
        </p:spPr>
        <p:txBody>
          <a:bodyPr vert="horz" lIns="91440" tIns="45720" rIns="91440" bIns="45720" rtlCol="0" anchor="ctr">
            <a:noAutofit/>
          </a:bodyPr>
          <a:lstStyle/>
          <a:p>
            <a:pPr marL="0" indent="0">
              <a:buNone/>
            </a:pPr>
            <a:endParaRPr lang="en-GB" sz="1400" dirty="0">
              <a:latin typeface="Calibri"/>
              <a:ea typeface="Calibri"/>
              <a:cs typeface="Calibri"/>
            </a:endParaRPr>
          </a:p>
          <a:p>
            <a:pPr marL="0" indent="0">
              <a:buNone/>
            </a:pPr>
            <a:endParaRPr lang="en-GB" sz="1400" dirty="0">
              <a:latin typeface="Calibri"/>
              <a:ea typeface="Calibri"/>
              <a:cs typeface="Calibri"/>
            </a:endParaRPr>
          </a:p>
          <a:p>
            <a:pPr marL="0" indent="0">
              <a:buNone/>
            </a:pPr>
            <a:endParaRPr lang="en-GB" sz="1400" dirty="0">
              <a:latin typeface="Calibri"/>
              <a:ea typeface="Calibri"/>
              <a:cs typeface="Calibri"/>
            </a:endParaRPr>
          </a:p>
          <a:p>
            <a:pPr marL="0" indent="0">
              <a:buNone/>
            </a:pPr>
            <a:r>
              <a:rPr lang="en-GB" sz="1400">
                <a:latin typeface="Calibri"/>
                <a:ea typeface="Calibri"/>
                <a:cs typeface="Calibri"/>
              </a:rPr>
              <a:t>During your PIPS:</a:t>
            </a:r>
            <a:endParaRPr lang="en-US" sz="1400">
              <a:latin typeface="Calibri"/>
              <a:ea typeface="Calibri"/>
              <a:cs typeface="Calibri"/>
            </a:endParaRPr>
          </a:p>
          <a:p>
            <a:r>
              <a:rPr lang="en-GB" sz="1400">
                <a:ea typeface="+mn-lt"/>
                <a:cs typeface="+mn-lt"/>
              </a:rPr>
              <a:t>Seek out ways of being enterprising, use your initiative, be assertive, build your network</a:t>
            </a:r>
          </a:p>
          <a:p>
            <a:r>
              <a:rPr lang="en-GB" sz="1400">
                <a:ea typeface="+mn-lt"/>
                <a:cs typeface="+mn-lt"/>
              </a:rPr>
              <a:t>Maintain contact with peers and PhD supervisor</a:t>
            </a:r>
          </a:p>
          <a:p>
            <a:r>
              <a:rPr lang="en-GB" sz="1400">
                <a:ea typeface="+mn-lt"/>
                <a:cs typeface="+mn-lt"/>
              </a:rPr>
              <a:t>Think about what you’re learning about your career priorities</a:t>
            </a:r>
            <a:endParaRPr lang="en-GB"/>
          </a:p>
          <a:p>
            <a:r>
              <a:rPr lang="en-GB" sz="1400">
                <a:ea typeface="+mn-lt"/>
                <a:cs typeface="+mn-lt"/>
              </a:rPr>
              <a:t>Notice how your ideas about your research project change from a different perspective/context</a:t>
            </a:r>
            <a:r>
              <a:rPr lang="en-GB" sz="1400" dirty="0">
                <a:ea typeface="+mn-lt"/>
                <a:cs typeface="+mn-lt"/>
              </a:rPr>
              <a:t> </a:t>
            </a:r>
            <a:endParaRPr lang="en-GB" sz="1400"/>
          </a:p>
          <a:p>
            <a:r>
              <a:rPr lang="en-GB" sz="1400" dirty="0">
                <a:ea typeface="+mn-lt"/>
                <a:cs typeface="+mn-lt"/>
              </a:rPr>
              <a:t>Keep a diary or learning log to reflect on your </a:t>
            </a:r>
            <a:r>
              <a:rPr lang="en-GB" sz="1400">
                <a:ea typeface="+mn-lt"/>
                <a:cs typeface="+mn-lt"/>
              </a:rPr>
              <a:t>devolopment</a:t>
            </a:r>
            <a:r>
              <a:rPr lang="en-GB" sz="1400" dirty="0">
                <a:ea typeface="+mn-lt"/>
                <a:cs typeface="+mn-lt"/>
              </a:rPr>
              <a:t> </a:t>
            </a:r>
            <a:endParaRPr lang="en-GB"/>
          </a:p>
          <a:p>
            <a:r>
              <a:rPr lang="en-GB" sz="1400" dirty="0">
                <a:ea typeface="+mn-lt"/>
                <a:cs typeface="+mn-lt"/>
              </a:rPr>
              <a:t>Recognise when something seems to be going wrong. Depending the scale, </a:t>
            </a:r>
            <a:r>
              <a:rPr lang="en-GB" sz="1400" dirty="0" err="1">
                <a:ea typeface="+mn-lt"/>
                <a:cs typeface="+mn-lt"/>
              </a:rPr>
              <a:t>infrom</a:t>
            </a:r>
            <a:r>
              <a:rPr lang="en-GB" sz="1400" dirty="0">
                <a:ea typeface="+mn-lt"/>
                <a:cs typeface="+mn-lt"/>
              </a:rPr>
              <a:t> your PhD supervisor and </a:t>
            </a:r>
            <a:r>
              <a:rPr lang="en-GB" sz="1400" dirty="0" err="1">
                <a:ea typeface="+mn-lt"/>
                <a:cs typeface="+mn-lt"/>
              </a:rPr>
              <a:t>EastBio</a:t>
            </a:r>
            <a:r>
              <a:rPr lang="en-GB" sz="1400">
                <a:ea typeface="+mn-lt"/>
                <a:cs typeface="+mn-lt"/>
              </a:rPr>
              <a:t> asap!</a:t>
            </a:r>
            <a:endParaRPr lang="en-GB" dirty="0"/>
          </a:p>
          <a:p>
            <a:endParaRPr lang="en-GB" sz="2200" dirty="0"/>
          </a:p>
          <a:p>
            <a:pPr lvl="1"/>
            <a:endParaRPr lang="en-GB" sz="1800" dirty="0"/>
          </a:p>
          <a:p>
            <a:pPr lvl="1"/>
            <a:endParaRPr lang="en-GB" sz="18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559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Session objectives</a:t>
            </a:r>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1045028" y="3017522"/>
            <a:ext cx="9941319" cy="3124658"/>
          </a:xfrm>
        </p:spPr>
        <p:txBody>
          <a:bodyPr anchor="ctr">
            <a:normAutofit/>
          </a:bodyPr>
          <a:lstStyle/>
          <a:p>
            <a:r>
              <a:rPr lang="en-GB" sz="2400" dirty="0"/>
              <a:t>What</a:t>
            </a:r>
          </a:p>
          <a:p>
            <a:r>
              <a:rPr lang="en-GB" sz="2400"/>
              <a:t>Why</a:t>
            </a:r>
            <a:endParaRPr lang="en-GB" sz="2400" dirty="0"/>
          </a:p>
          <a:p>
            <a:r>
              <a:rPr lang="en-GB" sz="2400" dirty="0"/>
              <a:t>Building blocks</a:t>
            </a:r>
          </a:p>
          <a:p>
            <a:r>
              <a:rPr lang="en-GB" sz="2400" dirty="0"/>
              <a:t>Requirements</a:t>
            </a:r>
          </a:p>
          <a:p>
            <a:r>
              <a:rPr lang="en-GB" sz="2400" dirty="0"/>
              <a:t>Support</a:t>
            </a:r>
          </a:p>
          <a:p>
            <a:r>
              <a:rPr lang="en-GB" sz="2400" dirty="0"/>
              <a:t>Q&amp;A</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795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5 Placements: Requirements - Process</a:t>
            </a:r>
            <a:endParaRPr lang="en-US" dirty="0"/>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1045028" y="3017522"/>
            <a:ext cx="9941319" cy="3124658"/>
          </a:xfrm>
        </p:spPr>
        <p:txBody>
          <a:bodyPr anchor="ctr">
            <a:normAutofit fontScale="55000" lnSpcReduction="20000"/>
          </a:bodyPr>
          <a:lstStyle/>
          <a:p>
            <a:pPr marL="0" indent="0">
              <a:buNone/>
            </a:pPr>
            <a:r>
              <a:rPr lang="en-GB" sz="2400" dirty="0">
                <a:ea typeface="+mn-lt"/>
                <a:cs typeface="+mn-lt"/>
              </a:rPr>
              <a:t>For due diligence and quality assurance purposes, we ask students to record their plans via the following forms/steps:</a:t>
            </a:r>
          </a:p>
          <a:p>
            <a:r>
              <a:rPr lang="en-GB" sz="2400" dirty="0">
                <a:ea typeface="+mn-lt"/>
                <a:cs typeface="+mn-lt"/>
              </a:rPr>
              <a:t>Planning form (mandatory) - end of Y1 (end of September)</a:t>
            </a:r>
            <a:endParaRPr lang="en-US" dirty="0">
              <a:ea typeface="+mn-lt"/>
              <a:cs typeface="+mn-lt"/>
            </a:endParaRPr>
          </a:p>
          <a:p>
            <a:pPr lvl="1">
              <a:buFont typeface="Courier New" panose="020B0604020202020204" pitchFamily="34" charset="0"/>
              <a:buChar char="o"/>
            </a:pPr>
            <a:r>
              <a:rPr lang="en-GB" sz="2000" dirty="0">
                <a:ea typeface="+mn-lt"/>
                <a:cs typeface="+mn-lt"/>
              </a:rPr>
              <a:t>Do not approach a potential PIPS host before approval of your planning form!</a:t>
            </a:r>
          </a:p>
          <a:p>
            <a:r>
              <a:rPr lang="en-GB" sz="2400" dirty="0">
                <a:ea typeface="+mn-lt"/>
                <a:cs typeface="+mn-lt"/>
              </a:rPr>
              <a:t>PIPS Active Planning form (optional; to help record agreed project details at an early stage of negotiations)</a:t>
            </a:r>
            <a:endParaRPr lang="en-GB" dirty="0"/>
          </a:p>
          <a:p>
            <a:r>
              <a:rPr lang="en-GB" sz="2400" dirty="0">
                <a:ea typeface="+mn-lt"/>
                <a:cs typeface="+mn-lt"/>
              </a:rPr>
              <a:t>PIPS Memorandum of Understanding (mandatory) - Before the start of PIPS</a:t>
            </a:r>
            <a:endParaRPr lang="en-GB" dirty="0"/>
          </a:p>
          <a:p>
            <a:r>
              <a:rPr lang="en-GB" sz="2400" dirty="0">
                <a:ea typeface="+mn-lt"/>
                <a:cs typeface="+mn-lt"/>
              </a:rPr>
              <a:t>Placements Expenses Application (optional; eligible if PIPS is abroad or more than 50 miles from student's term-time address)</a:t>
            </a:r>
            <a:endParaRPr lang="en-GB" dirty="0"/>
          </a:p>
          <a:p>
            <a:r>
              <a:rPr lang="en-GB" sz="2400" dirty="0" err="1">
                <a:ea typeface="+mn-lt"/>
                <a:cs typeface="+mn-lt"/>
              </a:rPr>
              <a:t>EastBio</a:t>
            </a:r>
            <a:r>
              <a:rPr lang="en-GB" sz="2400" dirty="0">
                <a:ea typeface="+mn-lt"/>
                <a:cs typeface="+mn-lt"/>
              </a:rPr>
              <a:t> PIPS Log (encouraged, during your PIPS) </a:t>
            </a:r>
          </a:p>
          <a:p>
            <a:r>
              <a:rPr lang="en-GB" sz="2400" dirty="0">
                <a:ea typeface="+mn-lt"/>
                <a:cs typeface="+mn-lt"/>
              </a:rPr>
              <a:t>PIPS Host Organisation Feedback - student to request (mandatory) Note that this is not to assess your performance during your PIPS (although we will share any constructive input from them), but to work to build a relationship with the organisation for future placements</a:t>
            </a:r>
            <a:endParaRPr lang="en-GB" dirty="0">
              <a:ea typeface="+mn-lt"/>
              <a:cs typeface="+mn-lt"/>
            </a:endParaRPr>
          </a:p>
          <a:p>
            <a:r>
              <a:rPr lang="en-GB" sz="2400" dirty="0">
                <a:ea typeface="+mn-lt"/>
                <a:cs typeface="+mn-lt"/>
              </a:rPr>
              <a:t>Student feedback to </a:t>
            </a:r>
            <a:r>
              <a:rPr lang="en-GB" sz="2400" dirty="0" err="1">
                <a:ea typeface="+mn-lt"/>
                <a:cs typeface="+mn-lt"/>
              </a:rPr>
              <a:t>EastBio</a:t>
            </a:r>
            <a:r>
              <a:rPr lang="en-GB" sz="2400" dirty="0">
                <a:ea typeface="+mn-lt"/>
                <a:cs typeface="+mn-lt"/>
              </a:rPr>
              <a:t> (website) Note that this concerns both your experience from your placement but also the </a:t>
            </a:r>
            <a:r>
              <a:rPr lang="en-GB" sz="2400" dirty="0" err="1">
                <a:ea typeface="+mn-lt"/>
                <a:cs typeface="+mn-lt"/>
              </a:rPr>
              <a:t>overal</a:t>
            </a:r>
            <a:r>
              <a:rPr lang="en-GB" sz="2400" dirty="0">
                <a:ea typeface="+mn-lt"/>
                <a:cs typeface="+mn-lt"/>
              </a:rPr>
              <a:t> process and support</a:t>
            </a:r>
            <a:endParaRPr lang="en-GB" dirty="0"/>
          </a:p>
          <a:p>
            <a:r>
              <a:rPr lang="en-GB" sz="2400" dirty="0"/>
              <a:t>Student presentation in a future Q&amp;A session (early February) and the </a:t>
            </a:r>
            <a:r>
              <a:rPr lang="en-GB" sz="2400" dirty="0" err="1"/>
              <a:t>EastBio</a:t>
            </a:r>
            <a:r>
              <a:rPr lang="en-GB" sz="2400" dirty="0"/>
              <a:t> symposia (early June)</a:t>
            </a:r>
          </a:p>
          <a:p>
            <a:endParaRPr lang="en-GB" sz="2400" dirty="0"/>
          </a:p>
          <a:p>
            <a:endParaRPr lang="en-GB"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446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5 Placements: Requirements - Process</a:t>
            </a:r>
            <a:endParaRPr lang="en-US" dirty="0"/>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1045028" y="3017522"/>
            <a:ext cx="9941319" cy="3124658"/>
          </a:xfrm>
        </p:spPr>
        <p:txBody>
          <a:bodyPr anchor="ctr">
            <a:normAutofit fontScale="92500"/>
          </a:bodyPr>
          <a:lstStyle/>
          <a:p>
            <a:r>
              <a:rPr lang="en-GB" sz="1800" dirty="0"/>
              <a:t>If your placement is abroad, you should also complete the following before your placement starts:</a:t>
            </a:r>
          </a:p>
          <a:p>
            <a:pPr lvl="1">
              <a:buFont typeface="Courier New" panose="020B0604020202020204" pitchFamily="34" charset="0"/>
              <a:buChar char="o"/>
            </a:pPr>
            <a:r>
              <a:rPr lang="en-GB" sz="1800" dirty="0"/>
              <a:t>any relevant risk assessment requirement of your local institution (or use the </a:t>
            </a:r>
            <a:r>
              <a:rPr lang="en-GB" sz="1800" dirty="0" err="1"/>
              <a:t>EastBio</a:t>
            </a:r>
            <a:r>
              <a:rPr lang="en-GB" sz="1800" dirty="0"/>
              <a:t> pre-departure Checklist form) </a:t>
            </a:r>
          </a:p>
          <a:p>
            <a:pPr lvl="1">
              <a:buFont typeface="Courier New" panose="020B0604020202020204" pitchFamily="34" charset="0"/>
              <a:buChar char="o"/>
            </a:pPr>
            <a:r>
              <a:rPr lang="en-GB" sz="1800" dirty="0"/>
              <a:t>Submit a Leave of Absence form to your local institution</a:t>
            </a:r>
          </a:p>
          <a:p>
            <a:r>
              <a:rPr lang="en-GB" sz="1800" dirty="0"/>
              <a:t>We also encourage you to consider taking local training to help you into (as well as out of) your PIPS:</a:t>
            </a:r>
          </a:p>
          <a:p>
            <a:pPr lvl="1" indent="-285750">
              <a:buFont typeface="Courier New" panose="020B0604020202020204" pitchFamily="34" charset="0"/>
              <a:buChar char="o"/>
            </a:pPr>
            <a:r>
              <a:rPr lang="en-GB" sz="1800" dirty="0">
                <a:ea typeface="+mn-lt"/>
                <a:cs typeface="+mn-lt"/>
              </a:rPr>
              <a:t>project/time management, business/enterprise or communication skills, commercialisation, specific methods you anticipate will be required, etc.</a:t>
            </a:r>
            <a:endParaRPr lang="en-GB" sz="1800" dirty="0"/>
          </a:p>
          <a:p>
            <a:pPr lvl="1" indent="-285750">
              <a:buFont typeface="Courier New" panose="020B0604020202020204" pitchFamily="34" charset="0"/>
              <a:buChar char="o"/>
            </a:pPr>
            <a:r>
              <a:rPr lang="en-GB" sz="1800" dirty="0"/>
              <a:t>training on writing a covering letter, updating your CV, or preparing for an interview, as well as self-care, self-advocacy, and resilience</a:t>
            </a:r>
          </a:p>
          <a:p>
            <a:pPr lvl="1" indent="-285750">
              <a:buFont typeface="Courier New" panose="020B0604020202020204" pitchFamily="34" charset="0"/>
              <a:buChar char="o"/>
            </a:pPr>
            <a:r>
              <a:rPr lang="en-GB" sz="1800" dirty="0"/>
              <a:t>Refresher course on academic skills, writing-up, career skills, etc. upon your return from your PIPS</a:t>
            </a:r>
          </a:p>
          <a:p>
            <a:pPr lvl="1" indent="-285750">
              <a:buFont typeface="Courier New" panose="020B0604020202020204" pitchFamily="34" charset="0"/>
              <a:buChar char="o"/>
            </a:pPr>
            <a:endParaRPr lang="en-GB"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543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p:txBody>
          <a:bodyPr anchor="ctr">
            <a:normAutofit/>
          </a:bodyPr>
          <a:lstStyle/>
          <a:p>
            <a:r>
              <a:rPr lang="en-GB" sz="4800" dirty="0"/>
              <a:t>6 Placements: Practical Support</a:t>
            </a:r>
            <a:endParaRPr lang="en-US" dirty="0"/>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sz="half" idx="1"/>
          </p:nvPr>
        </p:nvSpPr>
        <p:spPr/>
        <p:txBody>
          <a:bodyPr anchor="ctr">
            <a:normAutofit fontScale="92500" lnSpcReduction="10000"/>
          </a:bodyPr>
          <a:lstStyle/>
          <a:p>
            <a:pPr marL="0" indent="0">
              <a:buNone/>
            </a:pPr>
            <a:r>
              <a:rPr lang="en-GB" sz="2400" err="1"/>
              <a:t>EastBio</a:t>
            </a:r>
            <a:r>
              <a:rPr lang="en-GB" sz="2400" dirty="0"/>
              <a:t> process:</a:t>
            </a:r>
            <a:endParaRPr lang="en-US" dirty="0"/>
          </a:p>
          <a:p>
            <a:r>
              <a:rPr lang="en-GB" sz="1900" dirty="0"/>
              <a:t>Y1 Q&amp;A session, mandatory for new students, open to supervisors</a:t>
            </a:r>
            <a:endParaRPr lang="en-US" sz="1900" dirty="0"/>
          </a:p>
          <a:p>
            <a:r>
              <a:rPr lang="en-GB" sz="1900" dirty="0"/>
              <a:t>Student presentations (3 Feb, from 12:20pm), open to all students </a:t>
            </a:r>
            <a:endParaRPr lang="en-US" sz="1900" dirty="0"/>
          </a:p>
          <a:p>
            <a:r>
              <a:rPr lang="en-GB" sz="1900" dirty="0"/>
              <a:t>Y2 autumn drop-in session, with student volunteers</a:t>
            </a:r>
            <a:endParaRPr lang="en-US" sz="1900" dirty="0"/>
          </a:p>
          <a:p>
            <a:r>
              <a:rPr lang="en-GB" sz="1900" dirty="0"/>
              <a:t>one-to-one meeting option, with the </a:t>
            </a:r>
            <a:r>
              <a:rPr lang="en-GB" sz="1900" dirty="0" err="1"/>
              <a:t>EastBio</a:t>
            </a:r>
            <a:r>
              <a:rPr lang="en-GB" sz="1900" dirty="0"/>
              <a:t> team for individual support, on request</a:t>
            </a:r>
            <a:endParaRPr lang="en-US" sz="1900"/>
          </a:p>
          <a:p>
            <a:r>
              <a:rPr lang="en-GB" sz="1900" dirty="0"/>
              <a:t>Frequent email reminders  from the </a:t>
            </a:r>
            <a:r>
              <a:rPr lang="en-GB" sz="1900" dirty="0" err="1"/>
              <a:t>EastBio</a:t>
            </a:r>
            <a:r>
              <a:rPr lang="en-GB" sz="1900" dirty="0"/>
              <a:t> team and requests for updates (PIPS timeline)</a:t>
            </a:r>
          </a:p>
          <a:p>
            <a:r>
              <a:rPr lang="en-GB" sz="1900" dirty="0" err="1"/>
              <a:t>EastBio</a:t>
            </a:r>
            <a:r>
              <a:rPr lang="en-GB" sz="1900" dirty="0"/>
              <a:t> will apply flexibilities if individual circumstances require it (with BBSRC approval)</a:t>
            </a:r>
          </a:p>
          <a:p>
            <a:endParaRPr lang="en-GB" sz="2400" dirty="0"/>
          </a:p>
        </p:txBody>
      </p:sp>
      <p:sp>
        <p:nvSpPr>
          <p:cNvPr id="4" name="Content Placeholder 3">
            <a:extLst>
              <a:ext uri="{FF2B5EF4-FFF2-40B4-BE49-F238E27FC236}">
                <a16:creationId xmlns:a16="http://schemas.microsoft.com/office/drawing/2014/main" id="{304E6E76-C382-C5D7-64C2-BA6DAC14F68E}"/>
              </a:ext>
            </a:extLst>
          </p:cNvPr>
          <p:cNvSpPr>
            <a:spLocks noGrp="1"/>
          </p:cNvSpPr>
          <p:nvPr>
            <p:ph sz="half" idx="2"/>
          </p:nvPr>
        </p:nvSpPr>
        <p:spPr/>
        <p:txBody>
          <a:bodyPr vert="horz" lIns="91440" tIns="45720" rIns="91440" bIns="45720" rtlCol="0" anchor="t">
            <a:normAutofit fontScale="92500" lnSpcReduction="10000"/>
          </a:bodyPr>
          <a:lstStyle/>
          <a:p>
            <a:pPr>
              <a:buFont typeface="Arial"/>
              <a:buChar char="•"/>
            </a:pPr>
            <a:r>
              <a:rPr lang="en-GB" sz="1500" dirty="0"/>
              <a:t>Resources:</a:t>
            </a:r>
            <a:endParaRPr lang="en-US" sz="1500" dirty="0"/>
          </a:p>
          <a:p>
            <a:pPr marL="971550" lvl="1" indent="-285750">
              <a:buFont typeface="Courier New,monospace"/>
              <a:buChar char="o"/>
            </a:pPr>
            <a:r>
              <a:rPr lang="en-GB" sz="1500" dirty="0"/>
              <a:t>The </a:t>
            </a:r>
            <a:r>
              <a:rPr lang="en-GB" sz="1500" dirty="0" err="1"/>
              <a:t>EastBio</a:t>
            </a:r>
            <a:r>
              <a:rPr lang="en-GB" sz="1500" dirty="0"/>
              <a:t> Placements Guide (reviewed annually)</a:t>
            </a:r>
            <a:endParaRPr lang="en-US" sz="1500" dirty="0"/>
          </a:p>
          <a:p>
            <a:pPr marL="971550" lvl="1" indent="-285750">
              <a:buFont typeface="Courier New,monospace"/>
              <a:buChar char="o"/>
            </a:pPr>
            <a:r>
              <a:rPr lang="en-GB" sz="1500" dirty="0"/>
              <a:t>Separate Guidance for international fees students</a:t>
            </a:r>
          </a:p>
          <a:p>
            <a:pPr marL="971550" lvl="1" indent="-285750">
              <a:buFont typeface="Courier New,monospace"/>
              <a:buChar char="o"/>
            </a:pPr>
            <a:r>
              <a:rPr lang="en-GB" sz="1500" dirty="0"/>
              <a:t>Placement forms (PIPS Plan, MOU, expenses, feedback) to ensure due diligence in terms of the project feasibility and plan  (reviewed annually)</a:t>
            </a:r>
            <a:endParaRPr lang="en-US" sz="1500" dirty="0"/>
          </a:p>
          <a:p>
            <a:pPr marL="971550" lvl="1" indent="-285750">
              <a:buFont typeface="Courier New,monospace"/>
              <a:buChar char="o"/>
            </a:pPr>
            <a:r>
              <a:rPr lang="en-GB" sz="1500" dirty="0" err="1"/>
              <a:t>EastBio</a:t>
            </a:r>
            <a:r>
              <a:rPr lang="en-GB" sz="1500" dirty="0"/>
              <a:t> templates &amp; checklists – How to approach a PIPS host; PIPS Log; Placement abroad checklist</a:t>
            </a:r>
            <a:endParaRPr lang="en-US" sz="1500" dirty="0"/>
          </a:p>
          <a:p>
            <a:pPr marL="971550" lvl="1" indent="-285750">
              <a:buFont typeface="Courier New,monospace"/>
              <a:buChar char="o"/>
            </a:pPr>
            <a:r>
              <a:rPr lang="en-GB" sz="1500" dirty="0" err="1"/>
              <a:t>EastBio</a:t>
            </a:r>
            <a:r>
              <a:rPr lang="en-GB" sz="1500" dirty="0"/>
              <a:t> transferable skills training (resilience, narrative CVs, science communication, making the most of your final year), and any local we encourage you to also take before and after your placement to help you manage the transition challenges</a:t>
            </a:r>
            <a:endParaRPr lang="en-US" sz="1500" dirty="0"/>
          </a:p>
          <a:p>
            <a:pPr marL="971550" lvl="1" indent="-285750">
              <a:buFont typeface="Courier New,monospace"/>
              <a:buChar char="o"/>
            </a:pPr>
            <a:r>
              <a:rPr lang="en-GB" sz="1500" dirty="0"/>
              <a:t>Placement sessions at the </a:t>
            </a:r>
            <a:r>
              <a:rPr lang="en-GB" sz="1500" dirty="0" err="1"/>
              <a:t>EastBio</a:t>
            </a:r>
            <a:r>
              <a:rPr lang="en-GB" sz="1500" dirty="0"/>
              <a:t> Symposia where you can get insights from other students</a:t>
            </a:r>
            <a:endParaRPr lang="en-US" sz="1500" dirty="0"/>
          </a:p>
          <a:p>
            <a:pPr marL="971550" lvl="1" indent="-285750">
              <a:buFont typeface="Courier New,monospace"/>
              <a:buChar char="o"/>
            </a:pPr>
            <a:r>
              <a:rPr lang="en-GB" sz="1500" dirty="0"/>
              <a:t>After discussion with the </a:t>
            </a:r>
            <a:r>
              <a:rPr lang="en-GB" sz="1500" dirty="0" err="1"/>
              <a:t>EastBio</a:t>
            </a:r>
            <a:r>
              <a:rPr lang="en-GB" sz="1500" dirty="0"/>
              <a:t> Manager, funds can be made available to students if they experience considerable hardship during their PIPS (PIPS budget, currently earmarked for travel/accommodation).</a:t>
            </a:r>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4275631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7 Placements: Wellbeing Support</a:t>
            </a:r>
            <a:endParaRPr lang="en-US" dirty="0"/>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1045028" y="2852766"/>
            <a:ext cx="9941319" cy="3395247"/>
          </a:xfrm>
        </p:spPr>
        <p:txBody>
          <a:bodyPr anchor="ctr">
            <a:normAutofit fontScale="62500" lnSpcReduction="20000"/>
          </a:bodyPr>
          <a:lstStyle/>
          <a:p>
            <a:pPr marL="0" indent="0">
              <a:buNone/>
            </a:pPr>
            <a:r>
              <a:rPr lang="en-GB" sz="2400" dirty="0"/>
              <a:t>Starting a placement is not unlike starting a new job so we want to help make this a positive experience throughout:</a:t>
            </a:r>
            <a:endParaRPr lang="en-US"/>
          </a:p>
          <a:p>
            <a:r>
              <a:rPr lang="en-GB" sz="1900"/>
              <a:t>Please engage properly with our process. It clarifies expectations from all partners from a very early </a:t>
            </a:r>
            <a:r>
              <a:rPr lang="en-GB" sz="1900" dirty="0"/>
              <a:t>stage.</a:t>
            </a:r>
            <a:endParaRPr lang="en-US" sz="1900"/>
          </a:p>
          <a:p>
            <a:r>
              <a:rPr lang="en-GB" sz="1900" dirty="0"/>
              <a:t>Consider relevant training prior to and upon return from your placement to help with transition </a:t>
            </a:r>
            <a:endParaRPr lang="en-GB" sz="1900">
              <a:ea typeface="+mn-lt"/>
              <a:cs typeface="+mn-lt"/>
            </a:endParaRPr>
          </a:p>
          <a:p>
            <a:r>
              <a:rPr lang="en-GB" sz="1900" dirty="0">
                <a:ea typeface="+mn-lt"/>
                <a:cs typeface="+mn-lt"/>
              </a:rPr>
              <a:t>Keep a daily log during your placement to process and self-reflect on your journey though the placement (incl. new learning, skills, contacts and achievements, areas of personal growth or any issues you may encounter along the way). Use this to feed into a broad impact statement/narrative of your PIPS project.</a:t>
            </a:r>
            <a:endParaRPr lang="en-GB" dirty="0"/>
          </a:p>
          <a:p>
            <a:r>
              <a:rPr lang="en-GB" sz="1900" dirty="0">
                <a:ea typeface="+mn-lt"/>
                <a:cs typeface="+mn-lt"/>
              </a:rPr>
              <a:t>If not in place, request regular review meetings with your PIPS supervisor to enable adjustments on problematic processes that can be resolved by discussion</a:t>
            </a:r>
          </a:p>
          <a:p>
            <a:r>
              <a:rPr lang="en-GB" sz="1900" dirty="0">
                <a:ea typeface="+mn-lt"/>
                <a:cs typeface="+mn-lt"/>
              </a:rPr>
              <a:t>Remember that Placements are meant to expose you to skills other than research-based so embrace such opportunities as they arise</a:t>
            </a:r>
          </a:p>
          <a:p>
            <a:r>
              <a:rPr lang="en-GB" sz="1900" dirty="0">
                <a:ea typeface="+mn-lt"/>
                <a:cs typeface="+mn-lt"/>
              </a:rPr>
              <a:t>Seek input from your PhD supervisor on managing the relationship with your PIPS supervisor during the placement in a professional manner, especially if there are significant differences of approach, or challenges</a:t>
            </a:r>
          </a:p>
          <a:p>
            <a:r>
              <a:rPr lang="en-US" sz="1900" dirty="0">
                <a:ea typeface="+mn-lt"/>
                <a:cs typeface="+mn-lt"/>
              </a:rPr>
              <a:t>If challenges arise early on in your PIPS, do not ignore them! After discussing with the </a:t>
            </a:r>
            <a:r>
              <a:rPr lang="en-US" sz="1900" dirty="0" err="1">
                <a:ea typeface="+mn-lt"/>
                <a:cs typeface="+mn-lt"/>
              </a:rPr>
              <a:t>EastBio</a:t>
            </a:r>
            <a:r>
              <a:rPr lang="en-US" sz="1900" dirty="0">
                <a:ea typeface="+mn-lt"/>
                <a:cs typeface="+mn-lt"/>
              </a:rPr>
              <a:t> team and your PhD supervisor, you can request to pause your placement, seek adjustments to the plans made - or even, at worst, discontinue it - to allow you to deal with the difficulty.</a:t>
            </a:r>
          </a:p>
          <a:p>
            <a:r>
              <a:rPr lang="en-US" sz="1900" dirty="0">
                <a:ea typeface="+mn-lt"/>
                <a:cs typeface="+mn-lt"/>
              </a:rPr>
              <a:t>Let us know of your experience and views so that we can review and improve on our support.</a:t>
            </a:r>
          </a:p>
          <a:p>
            <a:endParaRPr lang="en-US" dirty="0">
              <a:ea typeface="+mn-lt"/>
              <a:cs typeface="+mn-lt"/>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58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7 Placements: Support contacts</a:t>
            </a:r>
            <a:endParaRPr lang="en-US" dirty="0"/>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1045028" y="3017522"/>
            <a:ext cx="9941319" cy="3124658"/>
          </a:xfrm>
        </p:spPr>
        <p:txBody>
          <a:bodyPr anchor="ctr">
            <a:normAutofit/>
          </a:bodyPr>
          <a:lstStyle/>
          <a:p>
            <a:pPr marL="0" indent="0">
              <a:buNone/>
            </a:pPr>
            <a:r>
              <a:rPr lang="en-GB" sz="1400" dirty="0"/>
              <a:t>Stay in touch with </a:t>
            </a:r>
            <a:r>
              <a:rPr lang="en-GB" sz="1400" dirty="0" err="1"/>
              <a:t>EastBio</a:t>
            </a:r>
            <a:r>
              <a:rPr lang="en-GB" sz="1400" dirty="0"/>
              <a:t> (and/or your PhD supervisor) during your placements and never hesitate to seek support as and when needed. Useful contacts below:</a:t>
            </a:r>
            <a:endParaRPr lang="en-US" sz="1400"/>
          </a:p>
          <a:p>
            <a:pPr lvl="1">
              <a:buFont typeface="Courier New" panose="020B0604020202020204" pitchFamily="34" charset="0"/>
              <a:buChar char="o"/>
            </a:pPr>
            <a:r>
              <a:rPr lang="en-GB" sz="1400" dirty="0">
                <a:hlinkClick r:id="rId2"/>
              </a:rPr>
              <a:t>placements@eastscotbiodtp.ac.uk</a:t>
            </a:r>
            <a:r>
              <a:rPr lang="en-GB" sz="1400" dirty="0"/>
              <a:t> (</a:t>
            </a:r>
            <a:r>
              <a:rPr lang="en-GB" sz="1400" dirty="0" err="1"/>
              <a:t>EastBio</a:t>
            </a:r>
            <a:r>
              <a:rPr lang="en-GB" sz="1400" dirty="0"/>
              <a:t> Manager and/or Support Officer)</a:t>
            </a:r>
            <a:endParaRPr lang="en-US" sz="1400"/>
          </a:p>
          <a:p>
            <a:pPr lvl="1">
              <a:buFont typeface="Courier New,monospace" panose="020B0604020202020204" pitchFamily="34" charset="0"/>
              <a:buChar char="o"/>
            </a:pPr>
            <a:r>
              <a:rPr lang="en-GB" sz="1400" dirty="0">
                <a:hlinkClick r:id="rId3"/>
              </a:rPr>
              <a:t>https://biology.ed.ac.uk/eastbio/contact-us/eastbio-dtp-committees</a:t>
            </a:r>
            <a:r>
              <a:rPr lang="en-GB" sz="1400" dirty="0"/>
              <a:t> (Training and Development Committee)</a:t>
            </a:r>
            <a:endParaRPr lang="en-US" sz="1400"/>
          </a:p>
          <a:p>
            <a:pPr lvl="1">
              <a:buFont typeface="Courier New" panose="020B0604020202020204" pitchFamily="34" charset="0"/>
              <a:buChar char="o"/>
            </a:pPr>
            <a:r>
              <a:rPr lang="en-GB" sz="1400" dirty="0">
                <a:hlinkClick r:id="rId4"/>
              </a:rPr>
              <a:t>edi@eastscotbiodtp.ac.uk</a:t>
            </a:r>
            <a:r>
              <a:rPr lang="en-GB" sz="1400" dirty="0"/>
              <a:t> (EDI Student reps)</a:t>
            </a:r>
          </a:p>
          <a:p>
            <a:pPr lvl="1">
              <a:buFont typeface="Courier New" panose="020B0604020202020204" pitchFamily="34" charset="0"/>
              <a:buChar char="o"/>
            </a:pPr>
            <a:r>
              <a:rPr lang="en-GB" sz="1400" dirty="0">
                <a:hlinkClick r:id="rId5"/>
              </a:rPr>
              <a:t>eastbio.mhfa@eastscotbiodtp.ac.uk</a:t>
            </a:r>
            <a:r>
              <a:rPr lang="en-GB" sz="1400" dirty="0"/>
              <a:t> (</a:t>
            </a:r>
            <a:r>
              <a:rPr lang="en-GB" sz="1400" dirty="0" err="1"/>
              <a:t>EastBio</a:t>
            </a:r>
            <a:r>
              <a:rPr lang="en-GB" sz="1400" dirty="0"/>
              <a:t> Mental Health group)</a:t>
            </a:r>
          </a:p>
          <a:p>
            <a:pPr lvl="1">
              <a:buFont typeface="Courier New" panose="020B0604020202020204" pitchFamily="34" charset="0"/>
              <a:buChar char="o"/>
            </a:pPr>
            <a:r>
              <a:rPr lang="en-GB" sz="1400" dirty="0">
                <a:ea typeface="+mn-lt"/>
                <a:cs typeface="+mn-lt"/>
                <a:hlinkClick r:id="rId6"/>
              </a:rPr>
              <a:t>https://tinyurl.com/4s5wsvb8</a:t>
            </a:r>
            <a:r>
              <a:rPr lang="en-GB" sz="1400" dirty="0">
                <a:ea typeface="+mn-lt"/>
                <a:cs typeface="+mn-lt"/>
              </a:rPr>
              <a:t> (</a:t>
            </a:r>
            <a:r>
              <a:rPr lang="en-GB" sz="1400" dirty="0" err="1">
                <a:ea typeface="+mn-lt"/>
                <a:cs typeface="+mn-lt"/>
              </a:rPr>
              <a:t>EastBio</a:t>
            </a:r>
            <a:r>
              <a:rPr lang="en-GB" sz="1400" dirty="0">
                <a:ea typeface="+mn-lt"/>
                <a:cs typeface="+mn-lt"/>
              </a:rPr>
              <a:t> complaint form)</a:t>
            </a:r>
          </a:p>
          <a:p>
            <a:r>
              <a:rPr lang="en-US" sz="1400" dirty="0">
                <a:ea typeface="+mn-lt"/>
                <a:cs typeface="+mn-lt"/>
              </a:rPr>
              <a:t>If you're facing a crisis during your placement, contact </a:t>
            </a:r>
            <a:r>
              <a:rPr lang="en-US" sz="1400" dirty="0">
                <a:ea typeface="+mn-lt"/>
                <a:cs typeface="+mn-lt"/>
                <a:hlinkClick r:id="rId7"/>
              </a:rPr>
              <a:t>Maria.Filippakopoulou@ed.ac.uk</a:t>
            </a:r>
            <a:r>
              <a:rPr lang="en-GB" sz="1400" dirty="0">
                <a:ea typeface="+mn-lt"/>
                <a:cs typeface="+mn-lt"/>
              </a:rPr>
              <a:t> asap!</a:t>
            </a:r>
            <a:endParaRPr lang="en-GB" sz="1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383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8 Placements: Q&amp;A</a:t>
            </a:r>
            <a:endParaRPr lang="en-US" dirty="0"/>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1045028" y="3017522"/>
            <a:ext cx="9941319" cy="3124658"/>
          </a:xfrm>
        </p:spPr>
        <p:txBody>
          <a:bodyPr anchor="ctr">
            <a:normAutofit fontScale="85000" lnSpcReduction="10000"/>
          </a:bodyPr>
          <a:lstStyle/>
          <a:p>
            <a:pPr marL="0" indent="0" algn="ctr">
              <a:buNone/>
            </a:pPr>
            <a:endParaRPr lang="en-GB" sz="1800" i="1" dirty="0"/>
          </a:p>
          <a:p>
            <a:pPr marL="0" indent="0" algn="ctr">
              <a:buNone/>
            </a:pPr>
            <a:r>
              <a:rPr lang="en-GB" sz="1800" i="1"/>
              <a:t>Thank you for listening!</a:t>
            </a:r>
            <a:endParaRPr lang="en-US"/>
          </a:p>
          <a:p>
            <a:pPr marL="0" indent="0" algn="ctr">
              <a:buNone/>
            </a:pPr>
            <a:endParaRPr lang="en-GB" sz="1800" i="1" dirty="0"/>
          </a:p>
          <a:p>
            <a:pPr marL="0" indent="0" algn="ctr">
              <a:buNone/>
            </a:pPr>
            <a:r>
              <a:rPr lang="en-GB" sz="1800" i="1"/>
              <a:t>L</a:t>
            </a:r>
            <a:r>
              <a:rPr lang="en-GB" sz="2000" i="1"/>
              <a:t>eave your feedback for the session via </a:t>
            </a:r>
            <a:r>
              <a:rPr lang="en-GB" sz="2000" dirty="0">
                <a:ea typeface="+mn-lt"/>
                <a:cs typeface="+mn-lt"/>
                <a:hlinkClick r:id="rId2"/>
              </a:rPr>
              <a:t>https://forms.office.com/e/ZvSS4NS0NQ</a:t>
            </a:r>
            <a:r>
              <a:rPr lang="en-GB" sz="2000">
                <a:ea typeface="+mn-lt"/>
                <a:cs typeface="+mn-lt"/>
              </a:rPr>
              <a:t> by the 9 February</a:t>
            </a:r>
            <a:endParaRPr lang="en-GB" sz="2000" i="1" dirty="0">
              <a:ea typeface="+mn-lt"/>
              <a:cs typeface="+mn-lt"/>
            </a:endParaRPr>
          </a:p>
          <a:p>
            <a:pPr marL="0" indent="0" algn="ctr">
              <a:buNone/>
            </a:pPr>
            <a:endParaRPr lang="en-GB" sz="1800" dirty="0"/>
          </a:p>
          <a:p>
            <a:pPr marL="0" indent="0" algn="ctr">
              <a:buNone/>
            </a:pPr>
            <a:r>
              <a:rPr lang="en-GB" sz="1800" i="1"/>
              <a:t>From 12:20 join EastBio students who will be presenting their </a:t>
            </a:r>
            <a:r>
              <a:rPr lang="en-GB" sz="1800" i="1" dirty="0"/>
              <a:t>placement experiences and answering your questions !</a:t>
            </a:r>
            <a:endParaRPr lang="en-GB"/>
          </a:p>
          <a:p>
            <a:pPr marL="0" indent="0" algn="ctr">
              <a:buNone/>
            </a:pPr>
            <a:r>
              <a:rPr lang="en-GB" sz="1800" i="1" dirty="0"/>
              <a:t>It's now time for your questions, including any submitted via the link below:</a:t>
            </a:r>
          </a:p>
          <a:p>
            <a:pPr marL="0" indent="0" algn="ctr">
              <a:buNone/>
            </a:pPr>
            <a:endParaRPr lang="en-GB" sz="1800" i="1" dirty="0">
              <a:latin typeface="Aptos"/>
              <a:ea typeface="Calibri"/>
              <a:cs typeface="Calibri"/>
            </a:endParaRPr>
          </a:p>
          <a:p>
            <a:pPr algn="ctr">
              <a:buNone/>
            </a:pPr>
            <a:r>
              <a:rPr lang="en-GB" sz="2000" dirty="0">
                <a:latin typeface="Segoe UI"/>
                <a:ea typeface="Calibri"/>
                <a:cs typeface="Segoe UI"/>
                <a:hlinkClick r:id="rId3"/>
              </a:rPr>
              <a:t>https://tinyurl.com/3zhbba7r</a:t>
            </a:r>
            <a:endParaRPr lang="en-GB" sz="2000">
              <a:latin typeface="Segoe UI"/>
              <a:ea typeface="Calibri"/>
              <a:cs typeface="Segoe UI"/>
            </a:endParaRPr>
          </a:p>
          <a:p>
            <a:pPr marL="0" indent="0" algn="ctr">
              <a:buNone/>
            </a:pPr>
            <a:endParaRPr lang="en-GB" sz="1800" dirty="0">
              <a:latin typeface="Aptos"/>
              <a:ea typeface="Calibri"/>
              <a:cs typeface="Calibri"/>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15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1449-93E2-2966-0D8C-2C115DB35F1E}"/>
              </a:ext>
            </a:extLst>
          </p:cNvPr>
          <p:cNvSpPr>
            <a:spLocks noGrp="1"/>
          </p:cNvSpPr>
          <p:nvPr>
            <p:ph type="title"/>
          </p:nvPr>
        </p:nvSpPr>
        <p:spPr/>
        <p:txBody>
          <a:bodyPr>
            <a:normAutofit/>
          </a:bodyPr>
          <a:lstStyle/>
          <a:p>
            <a:r>
              <a:rPr lang="en-GB" sz="4000" dirty="0"/>
              <a:t>What are your expectations from this session?</a:t>
            </a:r>
          </a:p>
        </p:txBody>
      </p:sp>
      <p:sp>
        <p:nvSpPr>
          <p:cNvPr id="3" name="Content Placeholder 2">
            <a:extLst>
              <a:ext uri="{FF2B5EF4-FFF2-40B4-BE49-F238E27FC236}">
                <a16:creationId xmlns:a16="http://schemas.microsoft.com/office/drawing/2014/main" id="{EEE92DF3-A8AF-AC06-B8AD-B52B79CB2B00}"/>
              </a:ext>
            </a:extLst>
          </p:cNvPr>
          <p:cNvSpPr>
            <a:spLocks noGrp="1"/>
          </p:cNvSpPr>
          <p:nvPr>
            <p:ph idx="1"/>
          </p:nvPr>
        </p:nvSpPr>
        <p:spPr/>
        <p:txBody>
          <a:bodyPr vert="horz" lIns="91440" tIns="45720" rIns="91440" bIns="45720" rtlCol="0" anchor="t">
            <a:normAutofit/>
          </a:bodyPr>
          <a:lstStyle/>
          <a:p>
            <a:pPr marL="0" indent="0" algn="ctr">
              <a:buNone/>
            </a:pPr>
            <a:endParaRPr lang="en-GB" dirty="0">
              <a:latin typeface="Calibri Light"/>
              <a:ea typeface="Calibri Light"/>
              <a:cs typeface="Calibri Light"/>
            </a:endParaRPr>
          </a:p>
          <a:p>
            <a:pPr marL="0" indent="0" algn="ctr">
              <a:buNone/>
            </a:pPr>
            <a:r>
              <a:rPr lang="en-GB" dirty="0">
                <a:latin typeface="Calibri Light"/>
                <a:ea typeface="Calibri Light"/>
                <a:cs typeface="Calibri Light"/>
              </a:rPr>
              <a:t>Ask your questions – leave a comment - via the link below</a:t>
            </a:r>
            <a:endParaRPr lang="en-US" dirty="0">
              <a:latin typeface="Aptos" panose="020B0004020202020204"/>
              <a:ea typeface="Calibri Light"/>
              <a:cs typeface="Calibri Light"/>
            </a:endParaRPr>
          </a:p>
          <a:p>
            <a:pPr marL="0" indent="0" algn="ctr">
              <a:buNone/>
            </a:pPr>
            <a:r>
              <a:rPr lang="en-GB" dirty="0">
                <a:latin typeface="Calibri Light"/>
                <a:ea typeface="Calibri Light"/>
                <a:cs typeface="Calibri Light"/>
              </a:rPr>
              <a:t>(anonymously if you wish):</a:t>
            </a:r>
            <a:endParaRPr lang="en-US"/>
          </a:p>
          <a:p>
            <a:pPr marL="0" indent="0" algn="ctr">
              <a:buNone/>
            </a:pPr>
            <a:endParaRPr lang="en-GB" dirty="0">
              <a:latin typeface="Segoe UI"/>
              <a:ea typeface="Calibri Light"/>
              <a:cs typeface="Segoe UI"/>
            </a:endParaRPr>
          </a:p>
          <a:p>
            <a:pPr marL="0" indent="0" algn="ctr">
              <a:buNone/>
            </a:pPr>
            <a:r>
              <a:rPr lang="en-GB" dirty="0">
                <a:latin typeface="Segoe UI"/>
                <a:ea typeface="Calibri Light"/>
                <a:cs typeface="Segoe UI"/>
                <a:hlinkClick r:id="rId2"/>
              </a:rPr>
              <a:t>https://tinyurl.com/3zhbba7r</a:t>
            </a:r>
            <a:endParaRPr lang="en-GB">
              <a:latin typeface="Aptos" panose="020B0004020202020204"/>
              <a:ea typeface="Calibri Light"/>
              <a:cs typeface="Segoe UI"/>
            </a:endParaRPr>
          </a:p>
          <a:p>
            <a:pPr marL="0" indent="0">
              <a:buNone/>
            </a:pPr>
            <a:endParaRPr lang="en-GB" sz="1600" dirty="0">
              <a:latin typeface="Segoe UI"/>
              <a:ea typeface="Calibri Light"/>
              <a:cs typeface="Segoe UI"/>
            </a:endParaRPr>
          </a:p>
        </p:txBody>
      </p:sp>
    </p:spTree>
    <p:extLst>
      <p:ext uri="{BB962C8B-B14F-4D97-AF65-F5344CB8AC3E}">
        <p14:creationId xmlns:p14="http://schemas.microsoft.com/office/powerpoint/2010/main" val="120550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1 Placements: What is PIPS?</a:t>
            </a:r>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1045028" y="3017522"/>
            <a:ext cx="9941319" cy="3124658"/>
          </a:xfrm>
        </p:spPr>
        <p:txBody>
          <a:bodyPr anchor="ctr">
            <a:normAutofit/>
          </a:bodyPr>
          <a:lstStyle/>
          <a:p>
            <a:r>
              <a:rPr lang="en-GB" sz="2000" dirty="0">
                <a:latin typeface="Calibri"/>
                <a:ea typeface="Calibri"/>
                <a:cs typeface="Calibri"/>
              </a:rPr>
              <a:t>Mandatory programme requirement for funded students on a standard 4-year PhD studentship</a:t>
            </a:r>
            <a:endParaRPr lang="en-US" sz="2000">
              <a:latin typeface="Calibri"/>
              <a:ea typeface="Calibri"/>
              <a:cs typeface="Calibri"/>
            </a:endParaRPr>
          </a:p>
          <a:p>
            <a:r>
              <a:rPr lang="en-GB" sz="2000" dirty="0">
                <a:latin typeface="Calibri"/>
                <a:ea typeface="Calibri"/>
                <a:cs typeface="Calibri"/>
              </a:rPr>
              <a:t>Integral part of your PhD studentship (researcher/career development)</a:t>
            </a:r>
          </a:p>
          <a:p>
            <a:r>
              <a:rPr lang="en-GB" sz="2000" dirty="0">
                <a:latin typeface="Calibri"/>
                <a:ea typeface="Calibri"/>
                <a:cs typeface="Calibri"/>
              </a:rPr>
              <a:t>a 3-month placement in a </a:t>
            </a:r>
            <a:r>
              <a:rPr lang="en-GB" sz="2000" i="1" dirty="0">
                <a:latin typeface="Calibri"/>
                <a:ea typeface="Calibri"/>
                <a:cs typeface="Calibri"/>
              </a:rPr>
              <a:t>non-academic </a:t>
            </a:r>
            <a:r>
              <a:rPr lang="en-GB" sz="2000" dirty="0">
                <a:latin typeface="Calibri"/>
                <a:ea typeface="Calibri"/>
                <a:cs typeface="Calibri"/>
              </a:rPr>
              <a:t>professional environment</a:t>
            </a:r>
          </a:p>
          <a:p>
            <a:r>
              <a:rPr lang="en-GB" sz="2000" dirty="0">
                <a:latin typeface="Calibri"/>
                <a:ea typeface="Calibri"/>
                <a:cs typeface="Calibri"/>
              </a:rPr>
              <a:t>with a project </a:t>
            </a:r>
            <a:r>
              <a:rPr lang="en-GB" sz="2000" i="1" dirty="0">
                <a:latin typeface="Calibri"/>
                <a:ea typeface="Calibri"/>
                <a:cs typeface="Calibri"/>
              </a:rPr>
              <a:t>not</a:t>
            </a:r>
            <a:r>
              <a:rPr lang="en-GB" sz="2000" dirty="0">
                <a:latin typeface="Calibri"/>
                <a:ea typeface="Calibri"/>
                <a:cs typeface="Calibri"/>
              </a:rPr>
              <a:t> related to your PhD project or field of research</a:t>
            </a:r>
          </a:p>
          <a:p>
            <a:r>
              <a:rPr lang="en-GB" sz="2000" dirty="0">
                <a:latin typeface="Calibri"/>
                <a:ea typeface="Calibri"/>
                <a:cs typeface="Calibri"/>
              </a:rPr>
              <a:t>carried out at the premises of a </a:t>
            </a:r>
            <a:r>
              <a:rPr lang="en-GB" sz="2000" i="1" dirty="0">
                <a:latin typeface="Calibri"/>
                <a:ea typeface="Calibri"/>
                <a:cs typeface="Calibri"/>
              </a:rPr>
              <a:t>non-academic</a:t>
            </a:r>
            <a:r>
              <a:rPr lang="en-GB" sz="2000" dirty="0">
                <a:latin typeface="Calibri"/>
                <a:ea typeface="Calibri"/>
                <a:cs typeface="Calibri"/>
              </a:rPr>
              <a:t> organisation</a:t>
            </a:r>
          </a:p>
          <a:p>
            <a:r>
              <a:rPr lang="en-GB" sz="2000" dirty="0">
                <a:latin typeface="Calibri"/>
                <a:ea typeface="Calibri"/>
                <a:cs typeface="Calibri"/>
              </a:rPr>
              <a:t>held between the first and the third year of your PhD</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907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1 Placements: What is PIPS?</a:t>
            </a:r>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1045028" y="3017522"/>
            <a:ext cx="9941319" cy="3124658"/>
          </a:xfrm>
        </p:spPr>
        <p:txBody>
          <a:bodyPr anchor="ctr">
            <a:normAutofit/>
          </a:bodyPr>
          <a:lstStyle/>
          <a:p>
            <a:r>
              <a:rPr lang="en-GB" sz="3200" dirty="0">
                <a:latin typeface="Calibri"/>
                <a:ea typeface="Calibri"/>
                <a:cs typeface="Calibri"/>
              </a:rPr>
              <a:t>can be in any field or sector including industry, policy, business, communications, marketing, publishing, sales, finance, project management, law, teaching, charity…</a:t>
            </a:r>
            <a:endParaRPr lang="en-GB" dirty="0"/>
          </a:p>
          <a:p>
            <a:r>
              <a:rPr lang="en-GB" sz="3200" dirty="0">
                <a:latin typeface="Calibri"/>
                <a:ea typeface="Calibri"/>
                <a:cs typeface="Calibri"/>
              </a:rPr>
              <a:t>PIPS hosts must meet certain requirements to be eligible...</a:t>
            </a:r>
          </a:p>
          <a:p>
            <a:endParaRPr lang="en-GB" sz="2000" dirty="0">
              <a:latin typeface="Calibri"/>
              <a:ea typeface="Calibri"/>
              <a:cs typeface="Calibri"/>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276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1 Placements: What is PIPS?</a:t>
            </a:r>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1045028" y="3017522"/>
            <a:ext cx="9941319" cy="3124658"/>
          </a:xfrm>
        </p:spPr>
        <p:txBody>
          <a:bodyPr anchor="ctr">
            <a:normAutofit/>
          </a:bodyPr>
          <a:lstStyle/>
          <a:p>
            <a:pPr marL="0" indent="0">
              <a:buNone/>
            </a:pPr>
            <a:r>
              <a:rPr lang="en-GB" sz="2400" dirty="0">
                <a:latin typeface="Calibri"/>
                <a:ea typeface="Calibri"/>
                <a:cs typeface="Calibri"/>
              </a:rPr>
              <a:t>Be aware...</a:t>
            </a:r>
            <a:endParaRPr lang="en-GB" dirty="0">
              <a:latin typeface="Aptos"/>
              <a:ea typeface="Calibri"/>
              <a:cs typeface="Calibri"/>
            </a:endParaRPr>
          </a:p>
          <a:p>
            <a:pPr marL="0" indent="0">
              <a:buNone/>
            </a:pPr>
            <a:r>
              <a:rPr lang="en-GB" sz="2400" i="1" dirty="0">
                <a:latin typeface="Calibri"/>
                <a:ea typeface="Calibri"/>
                <a:cs typeface="Calibri"/>
              </a:rPr>
              <a:t>Should you not comply with the PIPS requirement of your BBSRC-funded PhD to complete your internship before month 36, your PhD funding may be terminated at the end of your PhD year 3.</a:t>
            </a:r>
            <a:endParaRPr lang="en-GB" sz="2400" dirty="0">
              <a:latin typeface="Calibri"/>
              <a:ea typeface="Calibri"/>
              <a:cs typeface="Calibri"/>
            </a:endParaRPr>
          </a:p>
          <a:p>
            <a:endParaRPr lang="en-GB" sz="3200" dirty="0">
              <a:latin typeface="Calibri"/>
              <a:ea typeface="Calibri"/>
              <a:cs typeface="Calibri"/>
            </a:endParaRPr>
          </a:p>
          <a:p>
            <a:endParaRPr lang="en-GB" sz="2000" dirty="0">
              <a:latin typeface="Calibri"/>
              <a:ea typeface="Calibri"/>
              <a:cs typeface="Calibri"/>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96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1 Placements: What is PIPS?</a:t>
            </a:r>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1045028" y="3017522"/>
            <a:ext cx="9941319" cy="3124658"/>
          </a:xfrm>
        </p:spPr>
        <p:txBody>
          <a:bodyPr anchor="ctr">
            <a:normAutofit fontScale="85000" lnSpcReduction="20000"/>
          </a:bodyPr>
          <a:lstStyle/>
          <a:p>
            <a:pPr>
              <a:buNone/>
            </a:pPr>
            <a:r>
              <a:rPr lang="en-GB" sz="2400" b="1" dirty="0">
                <a:latin typeface="Arial"/>
                <a:ea typeface="Calibri"/>
                <a:cs typeface="Arial"/>
              </a:rPr>
              <a:t>If you are on a Tier 4 visa, please note:</a:t>
            </a:r>
            <a:endParaRPr lang="en-US" b="1">
              <a:latin typeface="Aptos" panose="020B0004020202020204"/>
              <a:ea typeface="Calibri"/>
              <a:cs typeface="Calibri"/>
            </a:endParaRPr>
          </a:p>
          <a:p>
            <a:pPr>
              <a:buNone/>
            </a:pPr>
            <a:r>
              <a:rPr lang="en-GB" sz="2400" dirty="0">
                <a:latin typeface="Calibri"/>
                <a:ea typeface="Calibri"/>
                <a:cs typeface="Calibri"/>
              </a:rPr>
              <a:t>You may </a:t>
            </a:r>
            <a:r>
              <a:rPr lang="en-GB" sz="2400" i="1" dirty="0">
                <a:latin typeface="Calibri"/>
                <a:ea typeface="Calibri"/>
                <a:cs typeface="Calibri"/>
              </a:rPr>
              <a:t>not</a:t>
            </a:r>
            <a:r>
              <a:rPr lang="en-GB" sz="2400" dirty="0">
                <a:latin typeface="Calibri"/>
                <a:ea typeface="Calibri"/>
                <a:cs typeface="Calibri"/>
              </a:rPr>
              <a:t> be allowed to carry out an internship unrelated to your PhD project as this would clash with UKVI regulations and potentially breach your visa regulations.</a:t>
            </a:r>
            <a:endParaRPr lang="en-US" sz="2400">
              <a:latin typeface="Calibri"/>
              <a:ea typeface="Calibri"/>
              <a:cs typeface="Calibri"/>
            </a:endParaRPr>
          </a:p>
          <a:p>
            <a:pPr>
              <a:buNone/>
            </a:pPr>
            <a:r>
              <a:rPr lang="en-GB" sz="2400" dirty="0">
                <a:latin typeface="Calibri"/>
                <a:ea typeface="Calibri"/>
                <a:cs typeface="Arial"/>
              </a:rPr>
              <a:t>•</a:t>
            </a:r>
            <a:r>
              <a:rPr lang="en-GB" sz="2400" err="1">
                <a:latin typeface="Calibri"/>
                <a:ea typeface="Calibri"/>
                <a:cs typeface="Calibri"/>
              </a:rPr>
              <a:t>EastBio</a:t>
            </a:r>
            <a:r>
              <a:rPr lang="en-GB" sz="2400" dirty="0">
                <a:latin typeface="Calibri"/>
                <a:ea typeface="Calibri"/>
                <a:cs typeface="Calibri"/>
              </a:rPr>
              <a:t> partner institutions addressed this issue in consultation with the local Student Immigration team.</a:t>
            </a:r>
            <a:endParaRPr lang="en-GB" sz="2400">
              <a:latin typeface="Calibri"/>
              <a:ea typeface="Calibri"/>
              <a:cs typeface="Calibri"/>
            </a:endParaRPr>
          </a:p>
          <a:p>
            <a:pPr>
              <a:buNone/>
            </a:pPr>
            <a:r>
              <a:rPr lang="en-GB" sz="2400" dirty="0">
                <a:latin typeface="Calibri"/>
                <a:ea typeface="Calibri"/>
                <a:cs typeface="Arial"/>
              </a:rPr>
              <a:t>•</a:t>
            </a:r>
            <a:r>
              <a:rPr lang="en-GB" sz="2400" dirty="0">
                <a:latin typeface="Calibri"/>
                <a:ea typeface="Calibri"/>
                <a:cs typeface="Calibri"/>
              </a:rPr>
              <a:t>If you are based at the University of Edinburgh (CSE &amp; CMVM), St Andrews, or one of the affiliated institutions (SRUC, JHI or MRI), </a:t>
            </a:r>
            <a:r>
              <a:rPr lang="en-GB" sz="2400" i="1" dirty="0">
                <a:latin typeface="Calibri"/>
                <a:ea typeface="Calibri"/>
                <a:cs typeface="Calibri"/>
              </a:rPr>
              <a:t>you will have been invited to register to a Programme in Biological Sciences Integrated with internship) to gain access to the </a:t>
            </a:r>
            <a:r>
              <a:rPr lang="en-GB" sz="2400" i="1" err="1">
                <a:latin typeface="Calibri"/>
                <a:ea typeface="Calibri"/>
                <a:cs typeface="Calibri"/>
              </a:rPr>
              <a:t>EastBio</a:t>
            </a:r>
            <a:r>
              <a:rPr lang="en-GB" sz="2400" i="1" dirty="0">
                <a:latin typeface="Calibri"/>
                <a:ea typeface="Calibri"/>
                <a:cs typeface="Calibri"/>
              </a:rPr>
              <a:t> PIPS scheme</a:t>
            </a:r>
            <a:r>
              <a:rPr lang="en-GB" sz="2400" dirty="0">
                <a:latin typeface="Calibri"/>
                <a:ea typeface="Calibri"/>
                <a:cs typeface="Calibri"/>
              </a:rPr>
              <a:t>.</a:t>
            </a:r>
            <a:endParaRPr lang="en-GB" sz="2400">
              <a:latin typeface="Calibri"/>
              <a:ea typeface="Calibri"/>
              <a:cs typeface="Calibri"/>
            </a:endParaRPr>
          </a:p>
          <a:p>
            <a:pPr>
              <a:buNone/>
            </a:pPr>
            <a:r>
              <a:rPr lang="en-GB" sz="2400" dirty="0">
                <a:latin typeface="Calibri"/>
                <a:ea typeface="Calibri"/>
                <a:cs typeface="Arial"/>
              </a:rPr>
              <a:t>•</a:t>
            </a:r>
            <a:r>
              <a:rPr lang="en-GB" sz="2400" dirty="0" err="1">
                <a:latin typeface="Calibri"/>
                <a:ea typeface="Calibri"/>
                <a:cs typeface="Arial"/>
              </a:rPr>
              <a:t>EastBio</a:t>
            </a:r>
            <a:r>
              <a:rPr lang="en-GB" sz="2400" dirty="0">
                <a:latin typeface="Calibri"/>
                <a:ea typeface="Calibri"/>
                <a:cs typeface="Arial"/>
              </a:rPr>
              <a:t> has developed separate </a:t>
            </a:r>
            <a:r>
              <a:rPr lang="en-GB" sz="2400" dirty="0">
                <a:latin typeface="Calibri"/>
                <a:ea typeface="Calibri"/>
                <a:cs typeface="Calibri"/>
              </a:rPr>
              <a:t>guidance for students still not able to access the full PIPS scheme (Stirling-based students may be affected). A separate session TBC shortly.</a:t>
            </a:r>
          </a:p>
          <a:p>
            <a:pPr marL="0" indent="0">
              <a:buNone/>
            </a:pPr>
            <a:endParaRPr lang="en-GB" sz="2400" dirty="0">
              <a:latin typeface="Calibri"/>
              <a:ea typeface="Calibri"/>
              <a:cs typeface="Calibri"/>
            </a:endParaRPr>
          </a:p>
          <a:p>
            <a:endParaRPr lang="en-GB" sz="2000" dirty="0">
              <a:latin typeface="Calibri"/>
              <a:ea typeface="Calibri"/>
              <a:cs typeface="Calibri"/>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621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2 Placements: Why do a placement?</a:t>
            </a:r>
            <a:endParaRPr lang="en-US" dirty="0"/>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1045028" y="3017522"/>
            <a:ext cx="9941319" cy="3124658"/>
          </a:xfrm>
        </p:spPr>
        <p:txBody>
          <a:bodyPr anchor="ctr">
            <a:normAutofit fontScale="92500"/>
          </a:bodyPr>
          <a:lstStyle/>
          <a:p>
            <a:pPr marL="285750" indent="-285750">
              <a:lnSpc>
                <a:spcPct val="100000"/>
              </a:lnSpc>
              <a:spcBef>
                <a:spcPts val="0"/>
              </a:spcBef>
              <a:buFont typeface="Arial,Sans-Serif" panose="020B0604020202020204" pitchFamily="34" charset="0"/>
            </a:pPr>
            <a:r>
              <a:rPr lang="en-GB" sz="2400" dirty="0">
                <a:latin typeface="Calibri"/>
                <a:ea typeface="Calibri"/>
                <a:cs typeface="Calibri"/>
              </a:rPr>
              <a:t>Because the funder requires it</a:t>
            </a:r>
            <a:endParaRPr lang="en-US" sz="2400" dirty="0">
              <a:latin typeface="Calibri"/>
              <a:ea typeface="Calibri"/>
              <a:cs typeface="Calibri"/>
            </a:endParaRPr>
          </a:p>
          <a:p>
            <a:pPr marL="285750" indent="-285750">
              <a:lnSpc>
                <a:spcPct val="100000"/>
              </a:lnSpc>
              <a:spcBef>
                <a:spcPts val="0"/>
              </a:spcBef>
              <a:buFont typeface="Arial,Sans-Serif" panose="020B0604020202020204" pitchFamily="34" charset="0"/>
            </a:pPr>
            <a:r>
              <a:rPr lang="en-GB" sz="2400" dirty="0">
                <a:latin typeface="Calibri"/>
                <a:ea typeface="Calibri"/>
                <a:cs typeface="Calibri"/>
              </a:rPr>
              <a:t>Because it aligns with the UKRI vision for researcher skills development:</a:t>
            </a:r>
            <a:endParaRPr lang="en-US" sz="2400" dirty="0">
              <a:latin typeface="Calibri"/>
              <a:ea typeface="Calibri"/>
              <a:cs typeface="Calibri"/>
            </a:endParaRPr>
          </a:p>
          <a:p>
            <a:pPr marL="457200" lvl="1" indent="0">
              <a:lnSpc>
                <a:spcPct val="100000"/>
              </a:lnSpc>
              <a:spcBef>
                <a:spcPts val="0"/>
              </a:spcBef>
              <a:buNone/>
            </a:pPr>
            <a:r>
              <a:rPr lang="en-GB" sz="2000" dirty="0">
                <a:ea typeface="+mn-lt"/>
                <a:cs typeface="+mn-lt"/>
              </a:rPr>
              <a:t>“</a:t>
            </a:r>
            <a:r>
              <a:rPr lang="en-GB" sz="1900" i="1" dirty="0">
                <a:ea typeface="+mn-lt"/>
                <a:cs typeface="+mn-lt"/>
              </a:rPr>
              <a:t>to help students understand the context of their research and to expose them to the range of career opportunities available to them after they graduate.</a:t>
            </a:r>
            <a:r>
              <a:rPr lang="en-GB" sz="2000" dirty="0">
                <a:ea typeface="+mn-lt"/>
                <a:cs typeface="+mn-lt"/>
              </a:rPr>
              <a:t>”</a:t>
            </a:r>
            <a:endParaRPr lang="en-GB" sz="2000" dirty="0">
              <a:latin typeface="Calibri"/>
              <a:ea typeface="Calibri"/>
              <a:cs typeface="Calibri"/>
            </a:endParaRPr>
          </a:p>
          <a:p>
            <a:pPr marL="285750" indent="-285750">
              <a:lnSpc>
                <a:spcPct val="100000"/>
              </a:lnSpc>
              <a:spcBef>
                <a:spcPts val="0"/>
              </a:spcBef>
            </a:pPr>
            <a:r>
              <a:rPr lang="en-GB" sz="2400" dirty="0">
                <a:latin typeface="Calibri"/>
                <a:ea typeface="Calibri"/>
                <a:cs typeface="Calibri"/>
              </a:rPr>
              <a:t>Because it is a mandatory programme requirement (even if not related to your project)</a:t>
            </a:r>
          </a:p>
          <a:p>
            <a:pPr marL="285750" indent="-285750">
              <a:lnSpc>
                <a:spcPct val="100000"/>
              </a:lnSpc>
              <a:spcBef>
                <a:spcPts val="0"/>
              </a:spcBef>
              <a:buFont typeface="Arial,Sans-Serif" panose="020B0604020202020204" pitchFamily="34" charset="0"/>
            </a:pPr>
            <a:r>
              <a:rPr lang="en-GB" sz="2400" dirty="0">
                <a:latin typeface="Calibri"/>
                <a:ea typeface="Calibri"/>
                <a:cs typeface="Calibri"/>
              </a:rPr>
              <a:t>Because it gives considerable career-related advantages, whether in academia or beyond</a:t>
            </a:r>
          </a:p>
          <a:p>
            <a:pPr marL="285750" indent="-285750">
              <a:lnSpc>
                <a:spcPct val="100000"/>
              </a:lnSpc>
              <a:spcBef>
                <a:spcPts val="0"/>
              </a:spcBef>
              <a:buFont typeface="Arial,Sans-Serif" panose="020B0604020202020204" pitchFamily="34" charset="0"/>
            </a:pPr>
            <a:r>
              <a:rPr lang="en-GB" sz="2400" dirty="0">
                <a:latin typeface="Calibri"/>
                <a:ea typeface="Calibri"/>
                <a:cs typeface="Calibri"/>
              </a:rPr>
              <a:t>Because it helps your personal growth as a forward-facing, impactful researcher</a:t>
            </a:r>
          </a:p>
          <a:p>
            <a:endParaRPr lang="en-GB"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07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220B-EC3B-E645-9B9E-43C2CBBAFCDE}"/>
              </a:ext>
            </a:extLst>
          </p:cNvPr>
          <p:cNvSpPr>
            <a:spLocks noGrp="1"/>
          </p:cNvSpPr>
          <p:nvPr>
            <p:ph type="title"/>
          </p:nvPr>
        </p:nvSpPr>
        <p:spPr>
          <a:xfrm>
            <a:off x="1043631" y="809898"/>
            <a:ext cx="9942716" cy="1554480"/>
          </a:xfrm>
        </p:spPr>
        <p:txBody>
          <a:bodyPr anchor="ctr">
            <a:normAutofit/>
          </a:bodyPr>
          <a:lstStyle/>
          <a:p>
            <a:r>
              <a:rPr lang="en-GB" sz="4800" dirty="0"/>
              <a:t>2 Placements: Why do a placement?</a:t>
            </a:r>
            <a:endParaRPr lang="en-US" dirty="0"/>
          </a:p>
        </p:txBody>
      </p:sp>
      <p:sp>
        <p:nvSpPr>
          <p:cNvPr id="3" name="Content Placeholder 2">
            <a:extLst>
              <a:ext uri="{FF2B5EF4-FFF2-40B4-BE49-F238E27FC236}">
                <a16:creationId xmlns:a16="http://schemas.microsoft.com/office/drawing/2014/main" id="{4BE2EFA8-718B-4B4B-8A9C-E3093125DF11}"/>
              </a:ext>
            </a:extLst>
          </p:cNvPr>
          <p:cNvSpPr>
            <a:spLocks noGrp="1"/>
          </p:cNvSpPr>
          <p:nvPr>
            <p:ph idx="1"/>
          </p:nvPr>
        </p:nvSpPr>
        <p:spPr>
          <a:xfrm>
            <a:off x="1045028" y="3017522"/>
            <a:ext cx="9941319" cy="3124658"/>
          </a:xfrm>
        </p:spPr>
        <p:txBody>
          <a:bodyPr anchor="ctr">
            <a:normAutofit fontScale="92500" lnSpcReduction="20000"/>
          </a:bodyPr>
          <a:lstStyle/>
          <a:p>
            <a:pPr marL="0" indent="0" algn="just">
              <a:buNone/>
            </a:pPr>
            <a:r>
              <a:rPr lang="en-GB" sz="2400" b="1" dirty="0">
                <a:latin typeface="Calibri"/>
                <a:ea typeface="Calibri"/>
                <a:cs typeface="Calibri"/>
              </a:rPr>
              <a:t>Value and benefits</a:t>
            </a:r>
            <a:r>
              <a:rPr lang="en-GB" sz="2400" dirty="0">
                <a:latin typeface="Calibri"/>
                <a:ea typeface="Calibri"/>
                <a:cs typeface="Calibri"/>
              </a:rPr>
              <a:t>:</a:t>
            </a:r>
            <a:endParaRPr lang="en-US"/>
          </a:p>
          <a:p>
            <a:pPr algn="just"/>
            <a:r>
              <a:rPr lang="en-GB" sz="2000" dirty="0">
                <a:latin typeface="Calibri"/>
                <a:ea typeface="Calibri"/>
                <a:cs typeface="Calibri"/>
              </a:rPr>
              <a:t>a unique challenge and a distinct project-management opportunity for students of varying exposure to professional experiences</a:t>
            </a:r>
          </a:p>
          <a:p>
            <a:pPr algn="just"/>
            <a:r>
              <a:rPr lang="en-GB" sz="2000" dirty="0">
                <a:latin typeface="Calibri"/>
                <a:ea typeface="Calibri"/>
                <a:cs typeface="Calibri"/>
              </a:rPr>
              <a:t>shaped by you, aligned with your career goals (within the </a:t>
            </a:r>
            <a:r>
              <a:rPr lang="en-GB" sz="2000" i="1" dirty="0">
                <a:latin typeface="Calibri"/>
                <a:ea typeface="Calibri"/>
                <a:cs typeface="Calibri"/>
              </a:rPr>
              <a:t>BBSRC </a:t>
            </a:r>
            <a:r>
              <a:rPr lang="en-GB" sz="2000" dirty="0">
                <a:latin typeface="Calibri"/>
                <a:ea typeface="Calibri"/>
                <a:cs typeface="Calibri"/>
              </a:rPr>
              <a:t>remit)</a:t>
            </a:r>
          </a:p>
          <a:p>
            <a:pPr algn="just"/>
            <a:r>
              <a:rPr lang="en-GB" sz="2000" dirty="0">
                <a:latin typeface="Calibri"/>
                <a:ea typeface="Calibri"/>
                <a:cs typeface="Calibri"/>
              </a:rPr>
              <a:t>provides the opportunity to gain professional skills at a level appropriate for doctoral candidates</a:t>
            </a:r>
            <a:endParaRPr lang="en-US" sz="2000">
              <a:latin typeface="Calibri"/>
              <a:ea typeface="Calibri"/>
              <a:cs typeface="Calibri"/>
            </a:endParaRPr>
          </a:p>
          <a:p>
            <a:pPr algn="just"/>
            <a:r>
              <a:rPr lang="en-GB" sz="2000" dirty="0">
                <a:latin typeface="Calibri"/>
                <a:ea typeface="Calibri"/>
                <a:cs typeface="Calibri"/>
              </a:rPr>
              <a:t>provides a training experience </a:t>
            </a:r>
            <a:r>
              <a:rPr lang="en-GB" sz="2000" i="1" dirty="0">
                <a:latin typeface="Calibri"/>
                <a:ea typeface="Calibri"/>
                <a:cs typeface="Calibri"/>
              </a:rPr>
              <a:t>unavailable</a:t>
            </a:r>
            <a:r>
              <a:rPr lang="en-GB" sz="2000" dirty="0">
                <a:latin typeface="Calibri"/>
                <a:ea typeface="Calibri"/>
                <a:cs typeface="Calibri"/>
              </a:rPr>
              <a:t> at your academic institution</a:t>
            </a:r>
          </a:p>
          <a:p>
            <a:pPr algn="just"/>
            <a:r>
              <a:rPr lang="en-GB" sz="2000" dirty="0">
                <a:latin typeface="Calibri"/>
                <a:ea typeface="Calibri"/>
                <a:cs typeface="Calibri"/>
              </a:rPr>
              <a:t>Provides networking opportunities in a separate field that enhance your future career prospects</a:t>
            </a:r>
          </a:p>
          <a:p>
            <a:pPr algn="just"/>
            <a:r>
              <a:rPr lang="en-GB" sz="2000" dirty="0">
                <a:latin typeface="Calibri"/>
                <a:ea typeface="Calibri"/>
                <a:cs typeface="Calibri"/>
              </a:rPr>
              <a:t>The 12-week internship fits with the host organisation’s business needs, gives them access to doctoral expertise, boosts their interface with academia, helps with future recruitment, and increases their professional reputation overall</a:t>
            </a:r>
            <a:endParaRPr lang="en-US" sz="2000">
              <a:latin typeface="Calibri"/>
              <a:ea typeface="Calibri"/>
              <a:cs typeface="Calibri"/>
            </a:endParaRPr>
          </a:p>
          <a:p>
            <a:pPr marL="285750" indent="-285750">
              <a:lnSpc>
                <a:spcPct val="100000"/>
              </a:lnSpc>
              <a:spcBef>
                <a:spcPts val="0"/>
              </a:spcBef>
              <a:buFont typeface="Arial,Sans-Serif" panose="020B0604020202020204" pitchFamily="34" charset="0"/>
            </a:pPr>
            <a:endParaRPr lang="en-GB" sz="2400" dirty="0">
              <a:latin typeface="Calibri"/>
              <a:ea typeface="Calibri"/>
              <a:cs typeface="Calibri"/>
            </a:endParaRPr>
          </a:p>
          <a:p>
            <a:endParaRPr lang="en-GB"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638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44C198D4BBEC4C90D2AA4DE381F2ED" ma:contentTypeVersion="14" ma:contentTypeDescription="Create a new document." ma:contentTypeScope="" ma:versionID="b8f8c590af316ebd8d0811fa91071100">
  <xsd:schema xmlns:xsd="http://www.w3.org/2001/XMLSchema" xmlns:xs="http://www.w3.org/2001/XMLSchema" xmlns:p="http://schemas.microsoft.com/office/2006/metadata/properties" xmlns:ns2="4295cac4-bf57-4f60-8920-6e01815428cf" xmlns:ns3="3b515a87-deef-4b02-8949-40489ab677aa" targetNamespace="http://schemas.microsoft.com/office/2006/metadata/properties" ma:root="true" ma:fieldsID="393dea19fff0d8d552ad5205efafd368" ns2:_="" ns3:_="">
    <xsd:import namespace="4295cac4-bf57-4f60-8920-6e01815428cf"/>
    <xsd:import namespace="3b515a87-deef-4b02-8949-40489ab677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95cac4-bf57-4f60-8920-6e01815428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54eff52-6b6d-4e5f-a3b0-187f185b1d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515a87-deef-4b02-8949-40489ab677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ecff18e-a69f-4253-a3fd-e6d289d1b64b}" ma:internalName="TaxCatchAll" ma:showField="CatchAllData" ma:web="3b515a87-deef-4b02-8949-40489ab677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b515a87-deef-4b02-8949-40489ab677aa" xsi:nil="true"/>
    <lcf76f155ced4ddcb4097134ff3c332f xmlns="4295cac4-bf57-4f60-8920-6e01815428c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718BE3-BD15-4C12-80D7-9F77DF3DFC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95cac4-bf57-4f60-8920-6e01815428cf"/>
    <ds:schemaRef ds:uri="3b515a87-deef-4b02-8949-40489ab677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FB3D8-47FE-4E26-AC17-97A9D0DB76EB}">
  <ds:schemaRefs>
    <ds:schemaRef ds:uri="http://schemas.microsoft.com/office/2006/metadata/properties"/>
    <ds:schemaRef ds:uri="http://schemas.microsoft.com/office/infopath/2007/PartnerControls"/>
    <ds:schemaRef ds:uri="3b515a87-deef-4b02-8949-40489ab677aa"/>
    <ds:schemaRef ds:uri="4295cac4-bf57-4f60-8920-6e01815428cf"/>
  </ds:schemaRefs>
</ds:datastoreItem>
</file>

<file path=customXml/itemProps3.xml><?xml version="1.0" encoding="utf-8"?>
<ds:datastoreItem xmlns:ds="http://schemas.openxmlformats.org/officeDocument/2006/customXml" ds:itemID="{93E8C23A-DE57-4A98-9C0D-B68CB324F7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EastBio Placements Q&amp;A Managing your professional internship  Dr Maria Filippakopoulou  3 February 2025, 10:00-16:30  </vt:lpstr>
      <vt:lpstr>Session objectives</vt:lpstr>
      <vt:lpstr>What are your expectations from this session?</vt:lpstr>
      <vt:lpstr>1 Placements: What is PIPS?</vt:lpstr>
      <vt:lpstr>1 Placements: What is PIPS?</vt:lpstr>
      <vt:lpstr>1 Placements: What is PIPS?</vt:lpstr>
      <vt:lpstr>1 Placements: What is PIPS?</vt:lpstr>
      <vt:lpstr>2 Placements: Why do a placement?</vt:lpstr>
      <vt:lpstr>2 Placements: Why do a placement?</vt:lpstr>
      <vt:lpstr>3 Placements: Building blocks I</vt:lpstr>
      <vt:lpstr>3 Placements: Building blocks II</vt:lpstr>
      <vt:lpstr>4 Placements: Requirements from PhD supervisors</vt:lpstr>
      <vt:lpstr>4 Placements: Requirements from PhD supervisors</vt:lpstr>
      <vt:lpstr>4 Placements: Requirements from students</vt:lpstr>
      <vt:lpstr>4 Placements: Requirements from students</vt:lpstr>
      <vt:lpstr>4 Placements: Requirements from students</vt:lpstr>
      <vt:lpstr>4 Placements: Requirements from students</vt:lpstr>
      <vt:lpstr>4 Placements: Requirements from students</vt:lpstr>
      <vt:lpstr>4 Placements: Requirements from students</vt:lpstr>
      <vt:lpstr>5 Placements: Requirements - Process</vt:lpstr>
      <vt:lpstr>5 Placements: Requirements - Process</vt:lpstr>
      <vt:lpstr>6 Placements: Practical Support</vt:lpstr>
      <vt:lpstr>7 Placements: Wellbeing Support</vt:lpstr>
      <vt:lpstr>7 Placements: Support contacts</vt:lpstr>
      <vt:lpstr>8 Placements: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2476</cp:revision>
  <dcterms:created xsi:type="dcterms:W3CDTF">2025-01-24T11:00:22Z</dcterms:created>
  <dcterms:modified xsi:type="dcterms:W3CDTF">2025-01-29T09:46:39Z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0x010100AD44C198D4BBEC4C90D2AA4DE381F2ED</vt:lpwstr>
  </property>
  <property fmtid="{D5CDD505-2E9C-101B-9397-08002B2CF9AE}" pid="3" name="MediaServiceImageTags">
    <vt:lpwstr/>
  </property>
</Properties>
</file>