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B4A5-B699-4FFC-9BF0-15473EAAFDBA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0B56-6062-4AB7-BEE8-FF0F8FBBE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15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BB4A5-B699-4FFC-9BF0-15473EAAFDBA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50B56-6062-4AB7-BEE8-FF0F8FBBE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66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Doctoral internships </a:t>
            </a:r>
            <a:br>
              <a:rPr lang="en-GB" b="1"/>
            </a:br>
            <a:r>
              <a:rPr lang="en-GB"/>
              <a:t>FUN TIMES BUT WAS IT A GOOD LEARNING EXPERIENCE?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98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74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66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01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52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34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0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Personal growth and behavioural change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63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1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78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46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89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97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63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47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8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2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19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1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36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Less Tangible Outcomes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5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70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09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22</Words>
  <Application>Microsoft Office PowerPoint</Application>
  <PresentationFormat>Widescreen</PresentationFormat>
  <Paragraphs>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Doctoral internships  FUN TIMES BUT WAS IT A GOOD LEARNING EXPERIENCE?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 Tangible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Personal growth and behavioural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Doctoral internships  FUN TIMES BUT WAS IT A GOOD LEARNING EXPERIENCE?</dc:title>
  <dc:creator>POPE Caroline</dc:creator>
  <cp:lastModifiedBy>Christine Reid</cp:lastModifiedBy>
  <cp:revision>1</cp:revision>
  <dcterms:created xsi:type="dcterms:W3CDTF">2016-10-11T14:28:00Z</dcterms:created>
  <dcterms:modified xsi:type="dcterms:W3CDTF">2023-11-13T16:32:54Z</dcterms:modified>
</cp:coreProperties>
</file>